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ef4f20a14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d20a7e2774283"/>
  </p:sldMasterIdLst>
  <p:sldIdLst>
    <p:sldId xmlns:r="http://schemas.openxmlformats.org/officeDocument/2006/relationships" id="256" r:id="R2be6e959325e4d12"/>
    <p:sldId xmlns:r="http://schemas.openxmlformats.org/officeDocument/2006/relationships" id="257" r:id="R21c376c3caf94ed2"/>
    <p:sldId xmlns:r="http://schemas.openxmlformats.org/officeDocument/2006/relationships" id="258" r:id="Rceadc9493022420c"/>
    <p:sldId xmlns:r="http://schemas.openxmlformats.org/officeDocument/2006/relationships" id="259" r:id="R14a7689a780047fa"/>
    <p:sldId xmlns:r="http://schemas.openxmlformats.org/officeDocument/2006/relationships" id="260" r:id="Ra5d3c1d107604c7b"/>
    <p:sldId xmlns:r="http://schemas.openxmlformats.org/officeDocument/2006/relationships" id="261" r:id="R8a52f6c387ed46d3"/>
    <p:sldId xmlns:r="http://schemas.openxmlformats.org/officeDocument/2006/relationships" id="262" r:id="R74c15000cd9a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d20a7e2774283" /><Relationship Type="http://schemas.openxmlformats.org/officeDocument/2006/relationships/slide" Target="/ppt/slides/slide1.xml" Id="R2be6e959325e4d12" /><Relationship Type="http://schemas.openxmlformats.org/officeDocument/2006/relationships/slide" Target="/ppt/slides/slide2.xml" Id="R21c376c3caf94ed2" /><Relationship Type="http://schemas.openxmlformats.org/officeDocument/2006/relationships/slide" Target="/ppt/slides/slide3.xml" Id="Rceadc9493022420c" /><Relationship Type="http://schemas.openxmlformats.org/officeDocument/2006/relationships/slide" Target="/ppt/slides/slide4.xml" Id="R14a7689a780047fa" /><Relationship Type="http://schemas.openxmlformats.org/officeDocument/2006/relationships/slide" Target="/ppt/slides/slide5.xml" Id="Ra5d3c1d107604c7b" /><Relationship Type="http://schemas.openxmlformats.org/officeDocument/2006/relationships/slide" Target="/ppt/slides/slide6.xml" Id="R8a52f6c387ed46d3" /><Relationship Type="http://schemas.openxmlformats.org/officeDocument/2006/relationships/slide" Target="/ppt/slides/slide7.xml" Id="R74c15000cd9a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e309491b7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bdda821443b3" /><Relationship Type="http://schemas.openxmlformats.org/officeDocument/2006/relationships/theme" Target="/ppt/slideMasters/theme/theme1.xml" Id="R3db7a965da48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bbdda8214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65025bffc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9a729c7f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317639649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3e1469446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719551d4a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2f248f7a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278ac5af6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