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8eca84e1f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dcfc513ba4772"/>
  </p:sldMasterIdLst>
  <p:sldIdLst>
    <p:sldId xmlns:r="http://schemas.openxmlformats.org/officeDocument/2006/relationships" id="256" r:id="R255ac472053044a4"/>
    <p:sldId xmlns:r="http://schemas.openxmlformats.org/officeDocument/2006/relationships" id="257" r:id="R5f4c3b27a2cc446c"/>
    <p:sldId xmlns:r="http://schemas.openxmlformats.org/officeDocument/2006/relationships" id="258" r:id="R02b40825371c4492"/>
    <p:sldId xmlns:r="http://schemas.openxmlformats.org/officeDocument/2006/relationships" id="259" r:id="Raee2abb873884497"/>
    <p:sldId xmlns:r="http://schemas.openxmlformats.org/officeDocument/2006/relationships" id="260" r:id="R975105aa5b404792"/>
    <p:sldId xmlns:r="http://schemas.openxmlformats.org/officeDocument/2006/relationships" id="261" r:id="R50efcba8977b4aa5"/>
    <p:sldId xmlns:r="http://schemas.openxmlformats.org/officeDocument/2006/relationships" id="262" r:id="R19add4d8d82f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dcfc513ba4772" /><Relationship Type="http://schemas.openxmlformats.org/officeDocument/2006/relationships/slide" Target="/ppt/slides/slide1.xml" Id="R255ac472053044a4" /><Relationship Type="http://schemas.openxmlformats.org/officeDocument/2006/relationships/slide" Target="/ppt/slides/slide2.xml" Id="R5f4c3b27a2cc446c" /><Relationship Type="http://schemas.openxmlformats.org/officeDocument/2006/relationships/slide" Target="/ppt/slides/slide3.xml" Id="R02b40825371c4492" /><Relationship Type="http://schemas.openxmlformats.org/officeDocument/2006/relationships/slide" Target="/ppt/slides/slide4.xml" Id="Raee2abb873884497" /><Relationship Type="http://schemas.openxmlformats.org/officeDocument/2006/relationships/slide" Target="/ppt/slides/slide5.xml" Id="R975105aa5b404792" /><Relationship Type="http://schemas.openxmlformats.org/officeDocument/2006/relationships/slide" Target="/ppt/slides/slide6.xml" Id="R50efcba8977b4aa5" /><Relationship Type="http://schemas.openxmlformats.org/officeDocument/2006/relationships/slide" Target="/ppt/slides/slide7.xml" Id="R19add4d8d82f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2bd34bbb3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43389032b45ec" /><Relationship Type="http://schemas.openxmlformats.org/officeDocument/2006/relationships/theme" Target="/ppt/slideMasters/theme/theme1.xml" Id="R5fe18fd1cc9c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843389032b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61490ce240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cab3a4d9f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4d9c1d7a548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886cee87f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ed8f2dcbd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334f6cfe44e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567554436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 STAVERN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 STAVERN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18 503 808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HILL-JENSEN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Torsrødveien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