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baccb231543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213098e79c493f"/>
  </p:sldMasterIdLst>
  <p:sldIdLst>
    <p:sldId xmlns:r="http://schemas.openxmlformats.org/officeDocument/2006/relationships" id="256" r:id="R977894b1300b4b5e"/>
    <p:sldId xmlns:r="http://schemas.openxmlformats.org/officeDocument/2006/relationships" id="257" r:id="R298044bd7bcd4d4e"/>
    <p:sldId xmlns:r="http://schemas.openxmlformats.org/officeDocument/2006/relationships" id="258" r:id="R2ae30086ec6a458f"/>
    <p:sldId xmlns:r="http://schemas.openxmlformats.org/officeDocument/2006/relationships" id="259" r:id="R580be08925434105"/>
    <p:sldId xmlns:r="http://schemas.openxmlformats.org/officeDocument/2006/relationships" id="260" r:id="R79379532e5274ea1"/>
    <p:sldId xmlns:r="http://schemas.openxmlformats.org/officeDocument/2006/relationships" id="261" r:id="R469081573e6e4604"/>
    <p:sldId xmlns:r="http://schemas.openxmlformats.org/officeDocument/2006/relationships" id="262" r:id="R43060d1ed44948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13098e79c493f" /><Relationship Type="http://schemas.openxmlformats.org/officeDocument/2006/relationships/slide" Target="/ppt/slides/slide1.xml" Id="R977894b1300b4b5e" /><Relationship Type="http://schemas.openxmlformats.org/officeDocument/2006/relationships/slide" Target="/ppt/slides/slide2.xml" Id="R298044bd7bcd4d4e" /><Relationship Type="http://schemas.openxmlformats.org/officeDocument/2006/relationships/slide" Target="/ppt/slides/slide3.xml" Id="R2ae30086ec6a458f" /><Relationship Type="http://schemas.openxmlformats.org/officeDocument/2006/relationships/slide" Target="/ppt/slides/slide4.xml" Id="R580be08925434105" /><Relationship Type="http://schemas.openxmlformats.org/officeDocument/2006/relationships/slide" Target="/ppt/slides/slide5.xml" Id="R79379532e5274ea1" /><Relationship Type="http://schemas.openxmlformats.org/officeDocument/2006/relationships/slide" Target="/ppt/slides/slide6.xml" Id="R469081573e6e4604" /><Relationship Type="http://schemas.openxmlformats.org/officeDocument/2006/relationships/slide" Target="/ppt/slides/slide7.xml" Id="R43060d1ed44948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342e978854c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99dc951194834" /><Relationship Type="http://schemas.openxmlformats.org/officeDocument/2006/relationships/theme" Target="/ppt/slideMasters/theme/theme1.xml" Id="R9b616f693fa547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99dc9511948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27c07e71e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2c87a5a30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66b74d99f4d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97716b465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76ab4ad9c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f5fac73414f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f042fa4fb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7 739 972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135 071 053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143 127 221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FREDRIK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JAN ALEKSANDER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MORTEN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 HAAKON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PER-EINAR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989 194 186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