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7e47e8cb0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678108d814076"/>
  </p:sldMasterIdLst>
  <p:sldIdLst>
    <p:sldId xmlns:r="http://schemas.openxmlformats.org/officeDocument/2006/relationships" id="256" r:id="Rd85e645ba40a4f0c"/>
    <p:sldId xmlns:r="http://schemas.openxmlformats.org/officeDocument/2006/relationships" id="257" r:id="Rbf9156ab3f9140bf"/>
    <p:sldId xmlns:r="http://schemas.openxmlformats.org/officeDocument/2006/relationships" id="258" r:id="R9cecef6a63c4496c"/>
    <p:sldId xmlns:r="http://schemas.openxmlformats.org/officeDocument/2006/relationships" id="259" r:id="Rfc9a91ab5b37406a"/>
    <p:sldId xmlns:r="http://schemas.openxmlformats.org/officeDocument/2006/relationships" id="260" r:id="R7d0d2510cda04586"/>
    <p:sldId xmlns:r="http://schemas.openxmlformats.org/officeDocument/2006/relationships" id="261" r:id="R33f7fdc9f8924f60"/>
    <p:sldId xmlns:r="http://schemas.openxmlformats.org/officeDocument/2006/relationships" id="262" r:id="R07916e8e14b2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678108d814076" /><Relationship Type="http://schemas.openxmlformats.org/officeDocument/2006/relationships/slide" Target="/ppt/slides/slide1.xml" Id="Rd85e645ba40a4f0c" /><Relationship Type="http://schemas.openxmlformats.org/officeDocument/2006/relationships/slide" Target="/ppt/slides/slide2.xml" Id="Rbf9156ab3f9140bf" /><Relationship Type="http://schemas.openxmlformats.org/officeDocument/2006/relationships/slide" Target="/ppt/slides/slide3.xml" Id="R9cecef6a63c4496c" /><Relationship Type="http://schemas.openxmlformats.org/officeDocument/2006/relationships/slide" Target="/ppt/slides/slide4.xml" Id="Rfc9a91ab5b37406a" /><Relationship Type="http://schemas.openxmlformats.org/officeDocument/2006/relationships/slide" Target="/ppt/slides/slide5.xml" Id="R7d0d2510cda04586" /><Relationship Type="http://schemas.openxmlformats.org/officeDocument/2006/relationships/slide" Target="/ppt/slides/slide6.xml" Id="R33f7fdc9f8924f60" /><Relationship Type="http://schemas.openxmlformats.org/officeDocument/2006/relationships/slide" Target="/ppt/slides/slide7.xml" Id="R07916e8e14b2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75962035b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0f81b2d76476c" /><Relationship Type="http://schemas.openxmlformats.org/officeDocument/2006/relationships/theme" Target="/ppt/slideMasters/theme/theme1.xml" Id="Rd1ad513c1457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0f81b2d76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c1b8ba81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5c13a4fd3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a27f426c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5451c491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58dfcd1c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4235604f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ce6f845c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50 917 508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299 841 080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304 386 545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