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d9b88e77a74d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128f2a68554936"/>
  </p:sldMasterIdLst>
  <p:sldIdLst>
    <p:sldId xmlns:r="http://schemas.openxmlformats.org/officeDocument/2006/relationships" id="256" r:id="R6d5995752b6c4270"/>
    <p:sldId xmlns:r="http://schemas.openxmlformats.org/officeDocument/2006/relationships" id="257" r:id="Rbac1c0e8dd6d4ab3"/>
    <p:sldId xmlns:r="http://schemas.openxmlformats.org/officeDocument/2006/relationships" id="258" r:id="R4e74c0f3512b45da"/>
    <p:sldId xmlns:r="http://schemas.openxmlformats.org/officeDocument/2006/relationships" id="259" r:id="R46c8d5186b1e4ca7"/>
    <p:sldId xmlns:r="http://schemas.openxmlformats.org/officeDocument/2006/relationships" id="260" r:id="Rc71f169926354e62"/>
    <p:sldId xmlns:r="http://schemas.openxmlformats.org/officeDocument/2006/relationships" id="261" r:id="R98d2eab7065f41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128f2a68554936" /><Relationship Type="http://schemas.openxmlformats.org/officeDocument/2006/relationships/slide" Target="/ppt/slides/slide1.xml" Id="R6d5995752b6c4270" /><Relationship Type="http://schemas.openxmlformats.org/officeDocument/2006/relationships/slide" Target="/ppt/slides/slide2.xml" Id="Rbac1c0e8dd6d4ab3" /><Relationship Type="http://schemas.openxmlformats.org/officeDocument/2006/relationships/slide" Target="/ppt/slides/slide3.xml" Id="R4e74c0f3512b45da" /><Relationship Type="http://schemas.openxmlformats.org/officeDocument/2006/relationships/slide" Target="/ppt/slides/slide4.xml" Id="R46c8d5186b1e4ca7" /><Relationship Type="http://schemas.openxmlformats.org/officeDocument/2006/relationships/slide" Target="/ppt/slides/slide5.xml" Id="Rc71f169926354e62" /><Relationship Type="http://schemas.openxmlformats.org/officeDocument/2006/relationships/slide" Target="/ppt/slides/slide6.xml" Id="R98d2eab7065f41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539a7fef1c47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736bde4d94669" /><Relationship Type="http://schemas.openxmlformats.org/officeDocument/2006/relationships/theme" Target="/ppt/slideMasters/theme/theme1.xml" Id="Rb88a3be8cbca45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1736bde4d946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03ef3cb1446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0201b2a9e4c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ed7561fb84d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9f78a9d3e4f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754f23b1a4d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fa401760644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BME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Christian Petersen, Bygdøy allé 56C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989 195 921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BME GROUP AS</a:t>
            </a:r>
          </a:p>
        </p:txBody>
      </p:sp>
    </p:spTree>
  </p:cSld>
  <p:clrMapOvr>
    <a:masterClrMapping xmlns:a="http://schemas.openxmlformats.org/drawingml/2006/main"/>
  </p:clrMapOvr>
</p:sld>
</file>