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f65b466230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93a528a794117"/>
  </p:sldMasterIdLst>
  <p:sldIdLst>
    <p:sldId xmlns:r="http://schemas.openxmlformats.org/officeDocument/2006/relationships" id="256" r:id="R6dcc97d25f824e9c"/>
    <p:sldId xmlns:r="http://schemas.openxmlformats.org/officeDocument/2006/relationships" id="257" r:id="Rce6ddec22a9d415d"/>
    <p:sldId xmlns:r="http://schemas.openxmlformats.org/officeDocument/2006/relationships" id="258" r:id="Re34a8feefb854b4c"/>
    <p:sldId xmlns:r="http://schemas.openxmlformats.org/officeDocument/2006/relationships" id="259" r:id="R34eb159a04e94c9b"/>
    <p:sldId xmlns:r="http://schemas.openxmlformats.org/officeDocument/2006/relationships" id="260" r:id="Rb02db85b71f444d7"/>
    <p:sldId xmlns:r="http://schemas.openxmlformats.org/officeDocument/2006/relationships" id="261" r:id="R4b31d02e00b544ec"/>
    <p:sldId xmlns:r="http://schemas.openxmlformats.org/officeDocument/2006/relationships" id="262" r:id="R736e2cc1be94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93a528a794117" /><Relationship Type="http://schemas.openxmlformats.org/officeDocument/2006/relationships/slide" Target="/ppt/slides/slide1.xml" Id="R6dcc97d25f824e9c" /><Relationship Type="http://schemas.openxmlformats.org/officeDocument/2006/relationships/slide" Target="/ppt/slides/slide2.xml" Id="Rce6ddec22a9d415d" /><Relationship Type="http://schemas.openxmlformats.org/officeDocument/2006/relationships/slide" Target="/ppt/slides/slide3.xml" Id="Re34a8feefb854b4c" /><Relationship Type="http://schemas.openxmlformats.org/officeDocument/2006/relationships/slide" Target="/ppt/slides/slide4.xml" Id="R34eb159a04e94c9b" /><Relationship Type="http://schemas.openxmlformats.org/officeDocument/2006/relationships/slide" Target="/ppt/slides/slide5.xml" Id="Rb02db85b71f444d7" /><Relationship Type="http://schemas.openxmlformats.org/officeDocument/2006/relationships/slide" Target="/ppt/slides/slide6.xml" Id="R4b31d02e00b544ec" /><Relationship Type="http://schemas.openxmlformats.org/officeDocument/2006/relationships/slide" Target="/ppt/slides/slide7.xml" Id="R736e2cc1be94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0cdcaa371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31f4cbea945b2" /><Relationship Type="http://schemas.openxmlformats.org/officeDocument/2006/relationships/theme" Target="/ppt/slideMasters/theme/theme1.xml" Id="R3e53be902fee46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31f4cbea9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478ca4ea8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a43615d02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9b64f8575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41b53bd6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9b9faabc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a9466a1647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e2063133b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43 393 559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45 065 487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