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ae4c9944a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9418e9fd4496b"/>
  </p:sldMasterIdLst>
  <p:sldIdLst>
    <p:sldId xmlns:r="http://schemas.openxmlformats.org/officeDocument/2006/relationships" id="256" r:id="Rc056286308ac4c47"/>
    <p:sldId xmlns:r="http://schemas.openxmlformats.org/officeDocument/2006/relationships" id="257" r:id="Rcb1ab236c66749a8"/>
    <p:sldId xmlns:r="http://schemas.openxmlformats.org/officeDocument/2006/relationships" id="258" r:id="R3a70f4dccd7b4e62"/>
    <p:sldId xmlns:r="http://schemas.openxmlformats.org/officeDocument/2006/relationships" id="259" r:id="Ra18becacff2c4779"/>
    <p:sldId xmlns:r="http://schemas.openxmlformats.org/officeDocument/2006/relationships" id="260" r:id="Rc413ffac686b40bf"/>
    <p:sldId xmlns:r="http://schemas.openxmlformats.org/officeDocument/2006/relationships" id="261" r:id="R0c912d6a046f487b"/>
    <p:sldId xmlns:r="http://schemas.openxmlformats.org/officeDocument/2006/relationships" id="262" r:id="Ra55e524ffe08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9418e9fd4496b" /><Relationship Type="http://schemas.openxmlformats.org/officeDocument/2006/relationships/slide" Target="/ppt/slides/slide1.xml" Id="Rc056286308ac4c47" /><Relationship Type="http://schemas.openxmlformats.org/officeDocument/2006/relationships/slide" Target="/ppt/slides/slide2.xml" Id="Rcb1ab236c66749a8" /><Relationship Type="http://schemas.openxmlformats.org/officeDocument/2006/relationships/slide" Target="/ppt/slides/slide3.xml" Id="R3a70f4dccd7b4e62" /><Relationship Type="http://schemas.openxmlformats.org/officeDocument/2006/relationships/slide" Target="/ppt/slides/slide4.xml" Id="Ra18becacff2c4779" /><Relationship Type="http://schemas.openxmlformats.org/officeDocument/2006/relationships/slide" Target="/ppt/slides/slide5.xml" Id="Rc413ffac686b40bf" /><Relationship Type="http://schemas.openxmlformats.org/officeDocument/2006/relationships/slide" Target="/ppt/slides/slide6.xml" Id="R0c912d6a046f487b" /><Relationship Type="http://schemas.openxmlformats.org/officeDocument/2006/relationships/slide" Target="/ppt/slides/slide7.xml" Id="Ra55e524ffe08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2d9c3eb65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7f84e2df422b" /><Relationship Type="http://schemas.openxmlformats.org/officeDocument/2006/relationships/theme" Target="/ppt/slideMasters/theme/theme1.xml" Id="R6967f7bee24e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c7f84e2df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195c63c9b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07893ba0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997440cb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8713c5973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94debcdc8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f65f674cb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5e751024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14 586 250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544 195 330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2 527 275 716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FASTIGHETS AB PRINS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