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ba71b4765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0826fcf2048ef"/>
  </p:sldMasterIdLst>
  <p:sldIdLst>
    <p:sldId xmlns:r="http://schemas.openxmlformats.org/officeDocument/2006/relationships" id="256" r:id="Re42ccd8ea824437e"/>
    <p:sldId xmlns:r="http://schemas.openxmlformats.org/officeDocument/2006/relationships" id="257" r:id="R04a802fd5fd4421e"/>
    <p:sldId xmlns:r="http://schemas.openxmlformats.org/officeDocument/2006/relationships" id="258" r:id="Rb8e964843f814b39"/>
    <p:sldId xmlns:r="http://schemas.openxmlformats.org/officeDocument/2006/relationships" id="259" r:id="R02edbbf0b63b4e4c"/>
    <p:sldId xmlns:r="http://schemas.openxmlformats.org/officeDocument/2006/relationships" id="260" r:id="R5dd81bdcafb8418b"/>
    <p:sldId xmlns:r="http://schemas.openxmlformats.org/officeDocument/2006/relationships" id="261" r:id="R096aa742069c445f"/>
    <p:sldId xmlns:r="http://schemas.openxmlformats.org/officeDocument/2006/relationships" id="262" r:id="R4f9993b88128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0826fcf2048ef" /><Relationship Type="http://schemas.openxmlformats.org/officeDocument/2006/relationships/slide" Target="/ppt/slides/slide1.xml" Id="Re42ccd8ea824437e" /><Relationship Type="http://schemas.openxmlformats.org/officeDocument/2006/relationships/slide" Target="/ppt/slides/slide2.xml" Id="R04a802fd5fd4421e" /><Relationship Type="http://schemas.openxmlformats.org/officeDocument/2006/relationships/slide" Target="/ppt/slides/slide3.xml" Id="Rb8e964843f814b39" /><Relationship Type="http://schemas.openxmlformats.org/officeDocument/2006/relationships/slide" Target="/ppt/slides/slide4.xml" Id="R02edbbf0b63b4e4c" /><Relationship Type="http://schemas.openxmlformats.org/officeDocument/2006/relationships/slide" Target="/ppt/slides/slide5.xml" Id="R5dd81bdcafb8418b" /><Relationship Type="http://schemas.openxmlformats.org/officeDocument/2006/relationships/slide" Target="/ppt/slides/slide6.xml" Id="R096aa742069c445f" /><Relationship Type="http://schemas.openxmlformats.org/officeDocument/2006/relationships/slide" Target="/ppt/slides/slide7.xml" Id="R4f9993b88128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467dcb08c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6d6ef65b4c5b" /><Relationship Type="http://schemas.openxmlformats.org/officeDocument/2006/relationships/theme" Target="/ppt/slideMasters/theme/theme1.xml" Id="R7d85a197d3e1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d6d6ef65b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9b115a1e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d65296d0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1ae73f99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1d5c0294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ae012f4e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2adb27df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e7657fc8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