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6a6c675cfc45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371b8cf7574f5d"/>
  </p:sldMasterIdLst>
  <p:sldIdLst>
    <p:sldId xmlns:r="http://schemas.openxmlformats.org/officeDocument/2006/relationships" id="256" r:id="R6ce5b019e26d47ea"/>
    <p:sldId xmlns:r="http://schemas.openxmlformats.org/officeDocument/2006/relationships" id="257" r:id="Rddcb374bc9fd4430"/>
    <p:sldId xmlns:r="http://schemas.openxmlformats.org/officeDocument/2006/relationships" id="258" r:id="Rac66fe238c494a20"/>
    <p:sldId xmlns:r="http://schemas.openxmlformats.org/officeDocument/2006/relationships" id="259" r:id="Rbb026cbce72a48a6"/>
    <p:sldId xmlns:r="http://schemas.openxmlformats.org/officeDocument/2006/relationships" id="260" r:id="Rba539c2d496e4698"/>
    <p:sldId xmlns:r="http://schemas.openxmlformats.org/officeDocument/2006/relationships" id="261" r:id="Ra842cb351c764be7"/>
    <p:sldId xmlns:r="http://schemas.openxmlformats.org/officeDocument/2006/relationships" id="262" r:id="R1ac1860c5ded48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71b8cf7574f5d" /><Relationship Type="http://schemas.openxmlformats.org/officeDocument/2006/relationships/slide" Target="/ppt/slides/slide1.xml" Id="R6ce5b019e26d47ea" /><Relationship Type="http://schemas.openxmlformats.org/officeDocument/2006/relationships/slide" Target="/ppt/slides/slide2.xml" Id="Rddcb374bc9fd4430" /><Relationship Type="http://schemas.openxmlformats.org/officeDocument/2006/relationships/slide" Target="/ppt/slides/slide3.xml" Id="Rac66fe238c494a20" /><Relationship Type="http://schemas.openxmlformats.org/officeDocument/2006/relationships/slide" Target="/ppt/slides/slide4.xml" Id="Rbb026cbce72a48a6" /><Relationship Type="http://schemas.openxmlformats.org/officeDocument/2006/relationships/slide" Target="/ppt/slides/slide5.xml" Id="Rba539c2d496e4698" /><Relationship Type="http://schemas.openxmlformats.org/officeDocument/2006/relationships/slide" Target="/ppt/slides/slide6.xml" Id="Ra842cb351c764be7" /><Relationship Type="http://schemas.openxmlformats.org/officeDocument/2006/relationships/slide" Target="/ppt/slides/slide7.xml" Id="R1ac1860c5ded48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d09a7e7ef46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184c0194443b5" /><Relationship Type="http://schemas.openxmlformats.org/officeDocument/2006/relationships/theme" Target="/ppt/slideMasters/theme/theme1.xml" Id="R28338895c71a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a184c0194443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628361b0147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141fa646541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8af8d107d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465dd242a45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9dd0ab1f040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756878dce44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b2dae2cc948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SPORT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14 058 389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17 156 195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SÆTHRE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Ydalirvegen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2413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arne.saethre@elverum.toyota.no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SPORT AS</a:t>
            </a:r>
          </a:p>
        </p:txBody>
      </p:sp>
    </p:spTree>
  </p:cSld>
  <p:clrMapOvr>
    <a:masterClrMapping xmlns:a="http://schemas.openxmlformats.org/drawingml/2006/main"/>
  </p:clrMapOvr>
</p:sld>
</file>