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0ee416261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4b813a66745c1"/>
  </p:sldMasterIdLst>
  <p:sldIdLst>
    <p:sldId xmlns:r="http://schemas.openxmlformats.org/officeDocument/2006/relationships" id="256" r:id="R661cc100b6af4004"/>
    <p:sldId xmlns:r="http://schemas.openxmlformats.org/officeDocument/2006/relationships" id="257" r:id="Rba427d68c23146df"/>
    <p:sldId xmlns:r="http://schemas.openxmlformats.org/officeDocument/2006/relationships" id="258" r:id="R40df3a9685144aec"/>
    <p:sldId xmlns:r="http://schemas.openxmlformats.org/officeDocument/2006/relationships" id="259" r:id="Re899a16a7eee44f0"/>
    <p:sldId xmlns:r="http://schemas.openxmlformats.org/officeDocument/2006/relationships" id="260" r:id="R6b6ad175fc47454c"/>
    <p:sldId xmlns:r="http://schemas.openxmlformats.org/officeDocument/2006/relationships" id="261" r:id="Rb490edf72594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4b813a66745c1" /><Relationship Type="http://schemas.openxmlformats.org/officeDocument/2006/relationships/slide" Target="/ppt/slides/slide1.xml" Id="R661cc100b6af4004" /><Relationship Type="http://schemas.openxmlformats.org/officeDocument/2006/relationships/slide" Target="/ppt/slides/slide2.xml" Id="Rba427d68c23146df" /><Relationship Type="http://schemas.openxmlformats.org/officeDocument/2006/relationships/slide" Target="/ppt/slides/slide3.xml" Id="R40df3a9685144aec" /><Relationship Type="http://schemas.openxmlformats.org/officeDocument/2006/relationships/slide" Target="/ppt/slides/slide4.xml" Id="Re899a16a7eee44f0" /><Relationship Type="http://schemas.openxmlformats.org/officeDocument/2006/relationships/slide" Target="/ppt/slides/slide5.xml" Id="R6b6ad175fc47454c" /><Relationship Type="http://schemas.openxmlformats.org/officeDocument/2006/relationships/slide" Target="/ppt/slides/slide6.xml" Id="Rb490edf72594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0ed7ba654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030f25d74546" /><Relationship Type="http://schemas.openxmlformats.org/officeDocument/2006/relationships/theme" Target="/ppt/slideMasters/theme/theme1.xml" Id="R395e83b3e0c6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5030f25d7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83ac36c0f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e494a024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31451ec8e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1159a2da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ed979bdb8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b8d9e1c31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