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00e8cc47d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894d45b48426e"/>
  </p:sldMasterIdLst>
  <p:sldIdLst>
    <p:sldId xmlns:r="http://schemas.openxmlformats.org/officeDocument/2006/relationships" id="256" r:id="Ra4add25c62ea4cbe"/>
    <p:sldId xmlns:r="http://schemas.openxmlformats.org/officeDocument/2006/relationships" id="257" r:id="R8e0183bfd8324d1c"/>
    <p:sldId xmlns:r="http://schemas.openxmlformats.org/officeDocument/2006/relationships" id="258" r:id="R3daa773cf2c24824"/>
    <p:sldId xmlns:r="http://schemas.openxmlformats.org/officeDocument/2006/relationships" id="259" r:id="R0dddfbc587554a88"/>
    <p:sldId xmlns:r="http://schemas.openxmlformats.org/officeDocument/2006/relationships" id="260" r:id="R6c123fbcc2f2486d"/>
    <p:sldId xmlns:r="http://schemas.openxmlformats.org/officeDocument/2006/relationships" id="261" r:id="Rc44b021b11814a5f"/>
    <p:sldId xmlns:r="http://schemas.openxmlformats.org/officeDocument/2006/relationships" id="262" r:id="R112114afaa8a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894d45b48426e" /><Relationship Type="http://schemas.openxmlformats.org/officeDocument/2006/relationships/slide" Target="/ppt/slides/slide1.xml" Id="Ra4add25c62ea4cbe" /><Relationship Type="http://schemas.openxmlformats.org/officeDocument/2006/relationships/slide" Target="/ppt/slides/slide2.xml" Id="R8e0183bfd8324d1c" /><Relationship Type="http://schemas.openxmlformats.org/officeDocument/2006/relationships/slide" Target="/ppt/slides/slide3.xml" Id="R3daa773cf2c24824" /><Relationship Type="http://schemas.openxmlformats.org/officeDocument/2006/relationships/slide" Target="/ppt/slides/slide4.xml" Id="R0dddfbc587554a88" /><Relationship Type="http://schemas.openxmlformats.org/officeDocument/2006/relationships/slide" Target="/ppt/slides/slide5.xml" Id="R6c123fbcc2f2486d" /><Relationship Type="http://schemas.openxmlformats.org/officeDocument/2006/relationships/slide" Target="/ppt/slides/slide6.xml" Id="Rc44b021b11814a5f" /><Relationship Type="http://schemas.openxmlformats.org/officeDocument/2006/relationships/slide" Target="/ppt/slides/slide7.xml" Id="R112114afaa8a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aa41572c8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6ffb626ee4212" /><Relationship Type="http://schemas.openxmlformats.org/officeDocument/2006/relationships/theme" Target="/ppt/slideMasters/theme/theme1.xml" Id="R35d00c01a023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46ffb626ee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6886be5d64c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abdc1f1c7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7c0b01e40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313d75c12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7582624f2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bd731bfbd46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3eb2f922c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TOM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