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f04a3ad0b1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273941c4449ac"/>
  </p:sldMasterIdLst>
  <p:sldIdLst>
    <p:sldId xmlns:r="http://schemas.openxmlformats.org/officeDocument/2006/relationships" id="256" r:id="R1b129965698149bb"/>
    <p:sldId xmlns:r="http://schemas.openxmlformats.org/officeDocument/2006/relationships" id="257" r:id="R922c8c385ba74697"/>
    <p:sldId xmlns:r="http://schemas.openxmlformats.org/officeDocument/2006/relationships" id="258" r:id="R2476ce019e0746e6"/>
    <p:sldId xmlns:r="http://schemas.openxmlformats.org/officeDocument/2006/relationships" id="259" r:id="R29be351e8ae64d0f"/>
    <p:sldId xmlns:r="http://schemas.openxmlformats.org/officeDocument/2006/relationships" id="260" r:id="R9c8f0ea4d1a74390"/>
    <p:sldId xmlns:r="http://schemas.openxmlformats.org/officeDocument/2006/relationships" id="261" r:id="R13d0206eaeeb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273941c4449ac" /><Relationship Type="http://schemas.openxmlformats.org/officeDocument/2006/relationships/slide" Target="/ppt/slides/slide1.xml" Id="R1b129965698149bb" /><Relationship Type="http://schemas.openxmlformats.org/officeDocument/2006/relationships/slide" Target="/ppt/slides/slide2.xml" Id="R922c8c385ba74697" /><Relationship Type="http://schemas.openxmlformats.org/officeDocument/2006/relationships/slide" Target="/ppt/slides/slide3.xml" Id="R2476ce019e0746e6" /><Relationship Type="http://schemas.openxmlformats.org/officeDocument/2006/relationships/slide" Target="/ppt/slides/slide4.xml" Id="R29be351e8ae64d0f" /><Relationship Type="http://schemas.openxmlformats.org/officeDocument/2006/relationships/slide" Target="/ppt/slides/slide5.xml" Id="R9c8f0ea4d1a74390" /><Relationship Type="http://schemas.openxmlformats.org/officeDocument/2006/relationships/slide" Target="/ppt/slides/slide6.xml" Id="R13d0206eaeeb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8293a7ff9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24057ec484c88" /><Relationship Type="http://schemas.openxmlformats.org/officeDocument/2006/relationships/theme" Target="/ppt/slideMasters/theme/theme1.xml" Id="Rfc8aa4ef0e26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124057ec48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f65d6a32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14405a7d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e8bf09ca4d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1ad986024f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fbeddd7f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27d12a4cb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STEINBUKKEN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Hubrovegen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agnesbsteinnes@gmail.com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INVEST AS</a:t>
            </a:r>
          </a:p>
        </p:txBody>
      </p:sp>
    </p:spTree>
  </p:cSld>
  <p:clrMapOvr>
    <a:masterClrMapping xmlns:a="http://schemas.openxmlformats.org/drawingml/2006/main"/>
  </p:clrMapOvr>
</p:sld>
</file>