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079a42be3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76db7395b46cb"/>
  </p:sldMasterIdLst>
  <p:sldIdLst>
    <p:sldId xmlns:r="http://schemas.openxmlformats.org/officeDocument/2006/relationships" id="256" r:id="Ra21f29cbc1ed4a49"/>
    <p:sldId xmlns:r="http://schemas.openxmlformats.org/officeDocument/2006/relationships" id="257" r:id="Rb492852cb8494227"/>
    <p:sldId xmlns:r="http://schemas.openxmlformats.org/officeDocument/2006/relationships" id="258" r:id="R10db5e22e7db4d03"/>
    <p:sldId xmlns:r="http://schemas.openxmlformats.org/officeDocument/2006/relationships" id="259" r:id="R63b73836f8d04091"/>
    <p:sldId xmlns:r="http://schemas.openxmlformats.org/officeDocument/2006/relationships" id="260" r:id="Rd0e6f6d9d44a4ebc"/>
    <p:sldId xmlns:r="http://schemas.openxmlformats.org/officeDocument/2006/relationships" id="261" r:id="R72fa03ecf8964afe"/>
    <p:sldId xmlns:r="http://schemas.openxmlformats.org/officeDocument/2006/relationships" id="262" r:id="Ra98cb52afab7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76db7395b46cb" /><Relationship Type="http://schemas.openxmlformats.org/officeDocument/2006/relationships/slide" Target="/ppt/slides/slide1.xml" Id="Ra21f29cbc1ed4a49" /><Relationship Type="http://schemas.openxmlformats.org/officeDocument/2006/relationships/slide" Target="/ppt/slides/slide2.xml" Id="Rb492852cb8494227" /><Relationship Type="http://schemas.openxmlformats.org/officeDocument/2006/relationships/slide" Target="/ppt/slides/slide3.xml" Id="R10db5e22e7db4d03" /><Relationship Type="http://schemas.openxmlformats.org/officeDocument/2006/relationships/slide" Target="/ppt/slides/slide4.xml" Id="R63b73836f8d04091" /><Relationship Type="http://schemas.openxmlformats.org/officeDocument/2006/relationships/slide" Target="/ppt/slides/slide5.xml" Id="Rd0e6f6d9d44a4ebc" /><Relationship Type="http://schemas.openxmlformats.org/officeDocument/2006/relationships/slide" Target="/ppt/slides/slide6.xml" Id="R72fa03ecf8964afe" /><Relationship Type="http://schemas.openxmlformats.org/officeDocument/2006/relationships/slide" Target="/ppt/slides/slide7.xml" Id="Ra98cb52afab7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ce522ee9e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62426277455f" /><Relationship Type="http://schemas.openxmlformats.org/officeDocument/2006/relationships/theme" Target="/ppt/slideMasters/theme/theme1.xml" Id="R789f7135b58f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e62426277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cf4056be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1c08a87f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ffc7780c6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dbddb8b8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fe864cad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58028f06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a0ade20c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