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deefd73a4149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c561387a444021"/>
  </p:sldMasterIdLst>
  <p:sldIdLst>
    <p:sldId xmlns:r="http://schemas.openxmlformats.org/officeDocument/2006/relationships" id="256" r:id="R54f279e22c6d4bd0"/>
    <p:sldId xmlns:r="http://schemas.openxmlformats.org/officeDocument/2006/relationships" id="257" r:id="R732dadd2ad9c4e43"/>
    <p:sldId xmlns:r="http://schemas.openxmlformats.org/officeDocument/2006/relationships" id="258" r:id="R942e069681d645c1"/>
    <p:sldId xmlns:r="http://schemas.openxmlformats.org/officeDocument/2006/relationships" id="259" r:id="R33b4a680e4744bf1"/>
    <p:sldId xmlns:r="http://schemas.openxmlformats.org/officeDocument/2006/relationships" id="260" r:id="Rd4f1cfb2676f4f4a"/>
    <p:sldId xmlns:r="http://schemas.openxmlformats.org/officeDocument/2006/relationships" id="261" r:id="R9fc89f2b27e24dc9"/>
    <p:sldId xmlns:r="http://schemas.openxmlformats.org/officeDocument/2006/relationships" id="262" r:id="Re502d9c330fd49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c561387a444021" /><Relationship Type="http://schemas.openxmlformats.org/officeDocument/2006/relationships/slide" Target="/ppt/slides/slide1.xml" Id="R54f279e22c6d4bd0" /><Relationship Type="http://schemas.openxmlformats.org/officeDocument/2006/relationships/slide" Target="/ppt/slides/slide2.xml" Id="R732dadd2ad9c4e43" /><Relationship Type="http://schemas.openxmlformats.org/officeDocument/2006/relationships/slide" Target="/ppt/slides/slide3.xml" Id="R942e069681d645c1" /><Relationship Type="http://schemas.openxmlformats.org/officeDocument/2006/relationships/slide" Target="/ppt/slides/slide4.xml" Id="R33b4a680e4744bf1" /><Relationship Type="http://schemas.openxmlformats.org/officeDocument/2006/relationships/slide" Target="/ppt/slides/slide5.xml" Id="Rd4f1cfb2676f4f4a" /><Relationship Type="http://schemas.openxmlformats.org/officeDocument/2006/relationships/slide" Target="/ppt/slides/slide6.xml" Id="R9fc89f2b27e24dc9" /><Relationship Type="http://schemas.openxmlformats.org/officeDocument/2006/relationships/slide" Target="/ppt/slides/slide7.xml" Id="Re502d9c330fd49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9f1e9e207245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cb72b17e94c4f" /><Relationship Type="http://schemas.openxmlformats.org/officeDocument/2006/relationships/theme" Target="/ppt/slideMasters/theme/theme1.xml" Id="Ra3d275afbaa848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6cb72b17e94c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dc1f7721e45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6f05aaa5f43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999c962ec4c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b4ea7d88847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e80b12c8c4f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3d9c3fead44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dd3cbaa6e47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CAHA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CAHA INVESTERING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4 336 149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6 317 167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RØTHING ASTRID ØSTENSJØ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RØTHING HENRY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RØTHING CASPAR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Henry Røthing, Lunavegen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989 214 446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CAHA INVESTERING AS</a:t>
            </a:r>
          </a:p>
        </p:txBody>
      </p:sp>
    </p:spTree>
  </p:cSld>
  <p:clrMapOvr>
    <a:masterClrMapping xmlns:a="http://schemas.openxmlformats.org/drawingml/2006/main"/>
  </p:clrMapOvr>
</p:sld>
</file>