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febe6b30c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49901788b4128"/>
  </p:sldMasterIdLst>
  <p:sldIdLst>
    <p:sldId xmlns:r="http://schemas.openxmlformats.org/officeDocument/2006/relationships" id="256" r:id="R5b99fcd4c4604009"/>
    <p:sldId xmlns:r="http://schemas.openxmlformats.org/officeDocument/2006/relationships" id="257" r:id="R57e5e2bf4b0f44f3"/>
    <p:sldId xmlns:r="http://schemas.openxmlformats.org/officeDocument/2006/relationships" id="258" r:id="R405a3334dc344611"/>
    <p:sldId xmlns:r="http://schemas.openxmlformats.org/officeDocument/2006/relationships" id="259" r:id="Rdc64fa4eab1f4d5a"/>
    <p:sldId xmlns:r="http://schemas.openxmlformats.org/officeDocument/2006/relationships" id="260" r:id="R02d117ecfc2446bd"/>
    <p:sldId xmlns:r="http://schemas.openxmlformats.org/officeDocument/2006/relationships" id="261" r:id="Rf34eb0cbd68e44b7"/>
    <p:sldId xmlns:r="http://schemas.openxmlformats.org/officeDocument/2006/relationships" id="262" r:id="Rb27d93ec19ca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49901788b4128" /><Relationship Type="http://schemas.openxmlformats.org/officeDocument/2006/relationships/slide" Target="/ppt/slides/slide1.xml" Id="R5b99fcd4c4604009" /><Relationship Type="http://schemas.openxmlformats.org/officeDocument/2006/relationships/slide" Target="/ppt/slides/slide2.xml" Id="R57e5e2bf4b0f44f3" /><Relationship Type="http://schemas.openxmlformats.org/officeDocument/2006/relationships/slide" Target="/ppt/slides/slide3.xml" Id="R405a3334dc344611" /><Relationship Type="http://schemas.openxmlformats.org/officeDocument/2006/relationships/slide" Target="/ppt/slides/slide4.xml" Id="Rdc64fa4eab1f4d5a" /><Relationship Type="http://schemas.openxmlformats.org/officeDocument/2006/relationships/slide" Target="/ppt/slides/slide5.xml" Id="R02d117ecfc2446bd" /><Relationship Type="http://schemas.openxmlformats.org/officeDocument/2006/relationships/slide" Target="/ppt/slides/slide6.xml" Id="Rf34eb0cbd68e44b7" /><Relationship Type="http://schemas.openxmlformats.org/officeDocument/2006/relationships/slide" Target="/ppt/slides/slide7.xml" Id="Rb27d93ec19ca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f7799ce3e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b5298391b41f7" /><Relationship Type="http://schemas.openxmlformats.org/officeDocument/2006/relationships/theme" Target="/ppt/slideMasters/theme/theme1.xml" Id="R2055c2b9838a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b5298391b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b0a1cb53a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df9cf371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16ab7303f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a22868721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69cd2b92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1e00f1c79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454e42db149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T. THOMASSEN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38 143 565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41 917 660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JAN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