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3548d6ec7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bc13fd6b6442c"/>
  </p:sldMasterIdLst>
  <p:sldIdLst>
    <p:sldId xmlns:r="http://schemas.openxmlformats.org/officeDocument/2006/relationships" id="256" r:id="R59a7774527a1468b"/>
    <p:sldId xmlns:r="http://schemas.openxmlformats.org/officeDocument/2006/relationships" id="257" r:id="Rbe879a3d67fd4a96"/>
    <p:sldId xmlns:r="http://schemas.openxmlformats.org/officeDocument/2006/relationships" id="258" r:id="R85947ab03b014855"/>
    <p:sldId xmlns:r="http://schemas.openxmlformats.org/officeDocument/2006/relationships" id="259" r:id="R3e6b8098a2884af6"/>
    <p:sldId xmlns:r="http://schemas.openxmlformats.org/officeDocument/2006/relationships" id="260" r:id="R1b545e833bbf4b20"/>
    <p:sldId xmlns:r="http://schemas.openxmlformats.org/officeDocument/2006/relationships" id="261" r:id="Ra8ce0f40261f43de"/>
    <p:sldId xmlns:r="http://schemas.openxmlformats.org/officeDocument/2006/relationships" id="262" r:id="R04077a7c8ed5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bc13fd6b6442c" /><Relationship Type="http://schemas.openxmlformats.org/officeDocument/2006/relationships/slide" Target="/ppt/slides/slide1.xml" Id="R59a7774527a1468b" /><Relationship Type="http://schemas.openxmlformats.org/officeDocument/2006/relationships/slide" Target="/ppt/slides/slide2.xml" Id="Rbe879a3d67fd4a96" /><Relationship Type="http://schemas.openxmlformats.org/officeDocument/2006/relationships/slide" Target="/ppt/slides/slide3.xml" Id="R85947ab03b014855" /><Relationship Type="http://schemas.openxmlformats.org/officeDocument/2006/relationships/slide" Target="/ppt/slides/slide4.xml" Id="R3e6b8098a2884af6" /><Relationship Type="http://schemas.openxmlformats.org/officeDocument/2006/relationships/slide" Target="/ppt/slides/slide5.xml" Id="R1b545e833bbf4b20" /><Relationship Type="http://schemas.openxmlformats.org/officeDocument/2006/relationships/slide" Target="/ppt/slides/slide6.xml" Id="Ra8ce0f40261f43de" /><Relationship Type="http://schemas.openxmlformats.org/officeDocument/2006/relationships/slide" Target="/ppt/slides/slide7.xml" Id="R04077a7c8ed5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3b40a9d3f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571e1592c4e02" /><Relationship Type="http://schemas.openxmlformats.org/officeDocument/2006/relationships/theme" Target="/ppt/slideMasters/theme/theme1.xml" Id="Rf12f9d0330ed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571e1592c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3f57b8a0f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6dc48ae68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aa7c918374c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0e49366894e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7deeca3db41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c028d22c74c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71bbc2b0949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TOOGOOD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TOOGOOD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2 809 118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2 972 778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MARI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 Braaten, Kolderups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mari.braaten@gmail.no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