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bc7b18491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2c15562c1482c"/>
  </p:sldMasterIdLst>
  <p:sldIdLst>
    <p:sldId xmlns:r="http://schemas.openxmlformats.org/officeDocument/2006/relationships" id="256" r:id="R7d8f05a2b38d42b8"/>
    <p:sldId xmlns:r="http://schemas.openxmlformats.org/officeDocument/2006/relationships" id="257" r:id="R78c3cfcfe0554e29"/>
    <p:sldId xmlns:r="http://schemas.openxmlformats.org/officeDocument/2006/relationships" id="258" r:id="Rc08e13253ea5442d"/>
    <p:sldId xmlns:r="http://schemas.openxmlformats.org/officeDocument/2006/relationships" id="259" r:id="R208323a6ffcc4439"/>
    <p:sldId xmlns:r="http://schemas.openxmlformats.org/officeDocument/2006/relationships" id="260" r:id="Ra5ce83e590814dbd"/>
    <p:sldId xmlns:r="http://schemas.openxmlformats.org/officeDocument/2006/relationships" id="261" r:id="Rc317e6e531c649b2"/>
    <p:sldId xmlns:r="http://schemas.openxmlformats.org/officeDocument/2006/relationships" id="262" r:id="Rf33b93830cb0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2c15562c1482c" /><Relationship Type="http://schemas.openxmlformats.org/officeDocument/2006/relationships/slide" Target="/ppt/slides/slide1.xml" Id="R7d8f05a2b38d42b8" /><Relationship Type="http://schemas.openxmlformats.org/officeDocument/2006/relationships/slide" Target="/ppt/slides/slide2.xml" Id="R78c3cfcfe0554e29" /><Relationship Type="http://schemas.openxmlformats.org/officeDocument/2006/relationships/slide" Target="/ppt/slides/slide3.xml" Id="Rc08e13253ea5442d" /><Relationship Type="http://schemas.openxmlformats.org/officeDocument/2006/relationships/slide" Target="/ppt/slides/slide4.xml" Id="R208323a6ffcc4439" /><Relationship Type="http://schemas.openxmlformats.org/officeDocument/2006/relationships/slide" Target="/ppt/slides/slide5.xml" Id="Ra5ce83e590814dbd" /><Relationship Type="http://schemas.openxmlformats.org/officeDocument/2006/relationships/slide" Target="/ppt/slides/slide6.xml" Id="Rc317e6e531c649b2" /><Relationship Type="http://schemas.openxmlformats.org/officeDocument/2006/relationships/slide" Target="/ppt/slides/slide7.xml" Id="Rf33b93830cb0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113899ad7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fb21888de4d4e" /><Relationship Type="http://schemas.openxmlformats.org/officeDocument/2006/relationships/theme" Target="/ppt/slideMasters/theme/theme1.xml" Id="R5c8b68489987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8fb21888de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b11a60f3141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84c5ac2d0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4d8134dac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bf66ff737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588245d6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55af58801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3ee1da2374c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KAGRO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MEKLENBORG KARL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Tore Meklenborg, Glomma terrasse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