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4f5769b29442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c1a4f719d4c14"/>
  </p:sldMasterIdLst>
  <p:sldIdLst>
    <p:sldId xmlns:r="http://schemas.openxmlformats.org/officeDocument/2006/relationships" id="256" r:id="Raeb36d9717f54cf2"/>
    <p:sldId xmlns:r="http://schemas.openxmlformats.org/officeDocument/2006/relationships" id="257" r:id="Ra2669610c4d04064"/>
    <p:sldId xmlns:r="http://schemas.openxmlformats.org/officeDocument/2006/relationships" id="258" r:id="R433d1899798748d7"/>
    <p:sldId xmlns:r="http://schemas.openxmlformats.org/officeDocument/2006/relationships" id="259" r:id="R273be8851c904f5e"/>
    <p:sldId xmlns:r="http://schemas.openxmlformats.org/officeDocument/2006/relationships" id="260" r:id="Ra61ab4e4e66940dd"/>
    <p:sldId xmlns:r="http://schemas.openxmlformats.org/officeDocument/2006/relationships" id="261" r:id="R25d6c8a14a5948aa"/>
    <p:sldId xmlns:r="http://schemas.openxmlformats.org/officeDocument/2006/relationships" id="262" r:id="R1eeeefea4b624f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c1a4f719d4c14" /><Relationship Type="http://schemas.openxmlformats.org/officeDocument/2006/relationships/slide" Target="/ppt/slides/slide1.xml" Id="Raeb36d9717f54cf2" /><Relationship Type="http://schemas.openxmlformats.org/officeDocument/2006/relationships/slide" Target="/ppt/slides/slide2.xml" Id="Ra2669610c4d04064" /><Relationship Type="http://schemas.openxmlformats.org/officeDocument/2006/relationships/slide" Target="/ppt/slides/slide3.xml" Id="R433d1899798748d7" /><Relationship Type="http://schemas.openxmlformats.org/officeDocument/2006/relationships/slide" Target="/ppt/slides/slide4.xml" Id="R273be8851c904f5e" /><Relationship Type="http://schemas.openxmlformats.org/officeDocument/2006/relationships/slide" Target="/ppt/slides/slide5.xml" Id="Ra61ab4e4e66940dd" /><Relationship Type="http://schemas.openxmlformats.org/officeDocument/2006/relationships/slide" Target="/ppt/slides/slide6.xml" Id="R25d6c8a14a5948aa" /><Relationship Type="http://schemas.openxmlformats.org/officeDocument/2006/relationships/slide" Target="/ppt/slides/slide7.xml" Id="R1eeeefea4b624f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a23ae4b8043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f448dc44445fd" /><Relationship Type="http://schemas.openxmlformats.org/officeDocument/2006/relationships/theme" Target="/ppt/slideMasters/theme/theme1.xml" Id="R558c24a0cd814f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7f448dc44445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72463e5f14f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6493305974a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9ecb5be6b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2d41c6fbe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d44ae1df44b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e0179bdec45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138b356ea47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SUNDSMOEN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SUNDSMOEN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3 469 161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52 288 792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54 396 511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ZNØY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LSEV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ÅMUND SETTENØY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ÅMUND SETTENØY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307, Havnegata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