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d4cdf0c09348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e24022785948ff"/>
  </p:sldMasterIdLst>
  <p:sldIdLst>
    <p:sldId xmlns:r="http://schemas.openxmlformats.org/officeDocument/2006/relationships" id="256" r:id="R61afb30ec84b4db1"/>
    <p:sldId xmlns:r="http://schemas.openxmlformats.org/officeDocument/2006/relationships" id="257" r:id="Re1b8810ecbd04d74"/>
    <p:sldId xmlns:r="http://schemas.openxmlformats.org/officeDocument/2006/relationships" id="258" r:id="Rbf3c06d7f646450c"/>
    <p:sldId xmlns:r="http://schemas.openxmlformats.org/officeDocument/2006/relationships" id="259" r:id="R04647d3750994ede"/>
    <p:sldId xmlns:r="http://schemas.openxmlformats.org/officeDocument/2006/relationships" id="260" r:id="Rd4a37343a73b42e0"/>
    <p:sldId xmlns:r="http://schemas.openxmlformats.org/officeDocument/2006/relationships" id="261" r:id="R5c41c607f1e4424b"/>
    <p:sldId xmlns:r="http://schemas.openxmlformats.org/officeDocument/2006/relationships" id="262" r:id="R420a4610c77a4a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e24022785948ff" /><Relationship Type="http://schemas.openxmlformats.org/officeDocument/2006/relationships/slide" Target="/ppt/slides/slide1.xml" Id="R61afb30ec84b4db1" /><Relationship Type="http://schemas.openxmlformats.org/officeDocument/2006/relationships/slide" Target="/ppt/slides/slide2.xml" Id="Re1b8810ecbd04d74" /><Relationship Type="http://schemas.openxmlformats.org/officeDocument/2006/relationships/slide" Target="/ppt/slides/slide3.xml" Id="Rbf3c06d7f646450c" /><Relationship Type="http://schemas.openxmlformats.org/officeDocument/2006/relationships/slide" Target="/ppt/slides/slide4.xml" Id="R04647d3750994ede" /><Relationship Type="http://schemas.openxmlformats.org/officeDocument/2006/relationships/slide" Target="/ppt/slides/slide5.xml" Id="Rd4a37343a73b42e0" /><Relationship Type="http://schemas.openxmlformats.org/officeDocument/2006/relationships/slide" Target="/ppt/slides/slide6.xml" Id="R5c41c607f1e4424b" /><Relationship Type="http://schemas.openxmlformats.org/officeDocument/2006/relationships/slide" Target="/ppt/slides/slide7.xml" Id="R420a4610c77a4a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3aa484d07a42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90994436a46f1" /><Relationship Type="http://schemas.openxmlformats.org/officeDocument/2006/relationships/theme" Target="/ppt/slideMasters/theme/theme1.xml" Id="R9acf3a394d244a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690994436a46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29e83ddcb40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b2e364425f40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267c4cefe948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82d6340a147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bc077542684e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5f87647bc4f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82b0ef6ffd4c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FIRDA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FIRDA REVISJON &amp; RÅDGIVNING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9 083 509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2 965 109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2 436 968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2 601 351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4 483 502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MAGNAR HANSEN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UNNI KRIKEN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Elvegården, Naustdalsvegen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41 78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post@firdarevisjon.no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www.firdarevisjon.no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989 230 921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FIRDA REVISJON &amp; RÅDGIVNING AS</a:t>
            </a:r>
          </a:p>
        </p:txBody>
      </p:sp>
    </p:spTree>
  </p:cSld>
  <p:clrMapOvr>
    <a:masterClrMapping xmlns:a="http://schemas.openxmlformats.org/drawingml/2006/main"/>
  </p:clrMapOvr>
</p:sld>
</file>