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fcfa7d5ea449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4561e4c52e43c2"/>
  </p:sldMasterIdLst>
  <p:sldIdLst>
    <p:sldId xmlns:r="http://schemas.openxmlformats.org/officeDocument/2006/relationships" id="256" r:id="R71e7b7c6465342b7"/>
    <p:sldId xmlns:r="http://schemas.openxmlformats.org/officeDocument/2006/relationships" id="257" r:id="R5e9568705f5a4440"/>
    <p:sldId xmlns:r="http://schemas.openxmlformats.org/officeDocument/2006/relationships" id="258" r:id="Rb68be6e0f3374206"/>
    <p:sldId xmlns:r="http://schemas.openxmlformats.org/officeDocument/2006/relationships" id="259" r:id="Rd02d57251ee144e7"/>
    <p:sldId xmlns:r="http://schemas.openxmlformats.org/officeDocument/2006/relationships" id="260" r:id="R155478db05bf4043"/>
    <p:sldId xmlns:r="http://schemas.openxmlformats.org/officeDocument/2006/relationships" id="261" r:id="Rfb3d4c5d187446f7"/>
    <p:sldId xmlns:r="http://schemas.openxmlformats.org/officeDocument/2006/relationships" id="262" r:id="R0337bc3131244f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561e4c52e43c2" /><Relationship Type="http://schemas.openxmlformats.org/officeDocument/2006/relationships/slide" Target="/ppt/slides/slide1.xml" Id="R71e7b7c6465342b7" /><Relationship Type="http://schemas.openxmlformats.org/officeDocument/2006/relationships/slide" Target="/ppt/slides/slide2.xml" Id="R5e9568705f5a4440" /><Relationship Type="http://schemas.openxmlformats.org/officeDocument/2006/relationships/slide" Target="/ppt/slides/slide3.xml" Id="Rb68be6e0f3374206" /><Relationship Type="http://schemas.openxmlformats.org/officeDocument/2006/relationships/slide" Target="/ppt/slides/slide4.xml" Id="Rd02d57251ee144e7" /><Relationship Type="http://schemas.openxmlformats.org/officeDocument/2006/relationships/slide" Target="/ppt/slides/slide5.xml" Id="R155478db05bf4043" /><Relationship Type="http://schemas.openxmlformats.org/officeDocument/2006/relationships/slide" Target="/ppt/slides/slide6.xml" Id="Rfb3d4c5d187446f7" /><Relationship Type="http://schemas.openxmlformats.org/officeDocument/2006/relationships/slide" Target="/ppt/slides/slide7.xml" Id="R0337bc3131244f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fa7edd10847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547ca16f94abf" /><Relationship Type="http://schemas.openxmlformats.org/officeDocument/2006/relationships/theme" Target="/ppt/slideMasters/theme/theme1.xml" Id="R3ed79f999e0141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4547ca16f94a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0fb90ad4e40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1e221277449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8c76ca4aa47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1c6cea2474c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2311d5e2248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9069c213540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2fb88820f4c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GELATHO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GELATHO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699 153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−1 658 574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53 882 544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8 375 059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56 398 047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NORDBERG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LILIAN NORDBERG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BRØNDBO NORDBERG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GERHARD NORDBERG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NORDBERG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989 231 049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GELATHO AS</a:t>
            </a:r>
          </a:p>
        </p:txBody>
      </p:sp>
    </p:spTree>
  </p:cSld>
  <p:clrMapOvr>
    <a:masterClrMapping xmlns:a="http://schemas.openxmlformats.org/drawingml/2006/main"/>
  </p:clrMapOvr>
</p:sld>
</file>