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163534851e40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c83e79914c412c"/>
  </p:sldMasterIdLst>
  <p:sldIdLst>
    <p:sldId xmlns:r="http://schemas.openxmlformats.org/officeDocument/2006/relationships" id="256" r:id="Ra23a231355934c6b"/>
    <p:sldId xmlns:r="http://schemas.openxmlformats.org/officeDocument/2006/relationships" id="257" r:id="Ref85bbfab24c43f6"/>
    <p:sldId xmlns:r="http://schemas.openxmlformats.org/officeDocument/2006/relationships" id="258" r:id="Rde960707e43040d8"/>
    <p:sldId xmlns:r="http://schemas.openxmlformats.org/officeDocument/2006/relationships" id="259" r:id="Rd780dc06f8184303"/>
    <p:sldId xmlns:r="http://schemas.openxmlformats.org/officeDocument/2006/relationships" id="260" r:id="Rc81f4d8e111c440a"/>
    <p:sldId xmlns:r="http://schemas.openxmlformats.org/officeDocument/2006/relationships" id="261" r:id="R89fee08db0c9413a"/>
    <p:sldId xmlns:r="http://schemas.openxmlformats.org/officeDocument/2006/relationships" id="262" r:id="R5097190dd1264f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c83e79914c412c" /><Relationship Type="http://schemas.openxmlformats.org/officeDocument/2006/relationships/slide" Target="/ppt/slides/slide1.xml" Id="Ra23a231355934c6b" /><Relationship Type="http://schemas.openxmlformats.org/officeDocument/2006/relationships/slide" Target="/ppt/slides/slide2.xml" Id="Ref85bbfab24c43f6" /><Relationship Type="http://schemas.openxmlformats.org/officeDocument/2006/relationships/slide" Target="/ppt/slides/slide3.xml" Id="Rde960707e43040d8" /><Relationship Type="http://schemas.openxmlformats.org/officeDocument/2006/relationships/slide" Target="/ppt/slides/slide4.xml" Id="Rd780dc06f8184303" /><Relationship Type="http://schemas.openxmlformats.org/officeDocument/2006/relationships/slide" Target="/ppt/slides/slide5.xml" Id="Rc81f4d8e111c440a" /><Relationship Type="http://schemas.openxmlformats.org/officeDocument/2006/relationships/slide" Target="/ppt/slides/slide6.xml" Id="R89fee08db0c9413a" /><Relationship Type="http://schemas.openxmlformats.org/officeDocument/2006/relationships/slide" Target="/ppt/slides/slide7.xml" Id="R5097190dd1264f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3984202a4541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36698a9cc46ca" /><Relationship Type="http://schemas.openxmlformats.org/officeDocument/2006/relationships/theme" Target="/ppt/slideMasters/theme/theme1.xml" Id="R31c9a4a281ae47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c36698a9cc46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179b9a9ee48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8218f977742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9975ad2d24c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5ea5419354b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3492ee39244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61796af0548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90ced0d4b41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ØVERGÅRDEN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ØVERGÅRDEN AS ble etablert [år] og holder til i Eide.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2 452 629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20 437 396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22 116 053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 SIGBJØRN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 RONNY SØRSETH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SØRVIK SONJA KRISTIN DALE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Sigbjørn Dale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6490 Eide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989 234 129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ØVERGÅRDEN AS</a:t>
            </a:r>
          </a:p>
        </p:txBody>
      </p:sp>
    </p:spTree>
  </p:cSld>
  <p:clrMapOvr>
    <a:masterClrMapping xmlns:a="http://schemas.openxmlformats.org/drawingml/2006/main"/>
  </p:clrMapOvr>
</p:sld>
</file>