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1860cad9474d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d605cb5738456e"/>
  </p:sldMasterIdLst>
  <p:sldIdLst>
    <p:sldId xmlns:r="http://schemas.openxmlformats.org/officeDocument/2006/relationships" id="256" r:id="R0082a2fd0efe4372"/>
    <p:sldId xmlns:r="http://schemas.openxmlformats.org/officeDocument/2006/relationships" id="257" r:id="R5ca62d6b25bb4e04"/>
    <p:sldId xmlns:r="http://schemas.openxmlformats.org/officeDocument/2006/relationships" id="258" r:id="Rdcff51b700b0491e"/>
    <p:sldId xmlns:r="http://schemas.openxmlformats.org/officeDocument/2006/relationships" id="259" r:id="Rf1998aa64abb41b8"/>
    <p:sldId xmlns:r="http://schemas.openxmlformats.org/officeDocument/2006/relationships" id="260" r:id="Rf2ec24523bb94ae9"/>
    <p:sldId xmlns:r="http://schemas.openxmlformats.org/officeDocument/2006/relationships" id="261" r:id="R1d1cfb1138634793"/>
    <p:sldId xmlns:r="http://schemas.openxmlformats.org/officeDocument/2006/relationships" id="262" r:id="Rda8264341ec145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d605cb5738456e" /><Relationship Type="http://schemas.openxmlformats.org/officeDocument/2006/relationships/slide" Target="/ppt/slides/slide1.xml" Id="R0082a2fd0efe4372" /><Relationship Type="http://schemas.openxmlformats.org/officeDocument/2006/relationships/slide" Target="/ppt/slides/slide2.xml" Id="R5ca62d6b25bb4e04" /><Relationship Type="http://schemas.openxmlformats.org/officeDocument/2006/relationships/slide" Target="/ppt/slides/slide3.xml" Id="Rdcff51b700b0491e" /><Relationship Type="http://schemas.openxmlformats.org/officeDocument/2006/relationships/slide" Target="/ppt/slides/slide4.xml" Id="Rf1998aa64abb41b8" /><Relationship Type="http://schemas.openxmlformats.org/officeDocument/2006/relationships/slide" Target="/ppt/slides/slide5.xml" Id="Rf2ec24523bb94ae9" /><Relationship Type="http://schemas.openxmlformats.org/officeDocument/2006/relationships/slide" Target="/ppt/slides/slide6.xml" Id="R1d1cfb1138634793" /><Relationship Type="http://schemas.openxmlformats.org/officeDocument/2006/relationships/slide" Target="/ppt/slides/slide7.xml" Id="Rda8264341ec145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a72a22d96449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a80fbb8804f2f" /><Relationship Type="http://schemas.openxmlformats.org/officeDocument/2006/relationships/theme" Target="/ppt/slideMasters/theme/theme1.xml" Id="Rde269dbf055844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ea80fbb8804f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c7e6792bc40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13f57e16846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3ed8cac7a4b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7c7a0e51944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5dcf48a2441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d4fea307a43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bc08ad0c441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PSAKTIV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PSAKTIV AS ble etablert [år] og holder til i Øksendal.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−724 328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−417 331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17 940 558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18 062 403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 PER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6610 Øksendal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989 234 250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