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7fbf77d8cd46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23e207065a46f3"/>
  </p:sldMasterIdLst>
  <p:sldIdLst>
    <p:sldId xmlns:r="http://schemas.openxmlformats.org/officeDocument/2006/relationships" id="256" r:id="Rf19e35eda07b4e37"/>
    <p:sldId xmlns:r="http://schemas.openxmlformats.org/officeDocument/2006/relationships" id="257" r:id="Rd88c407bbcb843d1"/>
    <p:sldId xmlns:r="http://schemas.openxmlformats.org/officeDocument/2006/relationships" id="258" r:id="R0729c3f19cae4695"/>
    <p:sldId xmlns:r="http://schemas.openxmlformats.org/officeDocument/2006/relationships" id="259" r:id="R1f2b1eb852384469"/>
    <p:sldId xmlns:r="http://schemas.openxmlformats.org/officeDocument/2006/relationships" id="260" r:id="Rdc44973d4b924a50"/>
    <p:sldId xmlns:r="http://schemas.openxmlformats.org/officeDocument/2006/relationships" id="261" r:id="Rc28cf20a7bad4c83"/>
    <p:sldId xmlns:r="http://schemas.openxmlformats.org/officeDocument/2006/relationships" id="262" r:id="R0c6a770c503948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23e207065a46f3" /><Relationship Type="http://schemas.openxmlformats.org/officeDocument/2006/relationships/slide" Target="/ppt/slides/slide1.xml" Id="Rf19e35eda07b4e37" /><Relationship Type="http://schemas.openxmlformats.org/officeDocument/2006/relationships/slide" Target="/ppt/slides/slide2.xml" Id="Rd88c407bbcb843d1" /><Relationship Type="http://schemas.openxmlformats.org/officeDocument/2006/relationships/slide" Target="/ppt/slides/slide3.xml" Id="R0729c3f19cae4695" /><Relationship Type="http://schemas.openxmlformats.org/officeDocument/2006/relationships/slide" Target="/ppt/slides/slide4.xml" Id="R1f2b1eb852384469" /><Relationship Type="http://schemas.openxmlformats.org/officeDocument/2006/relationships/slide" Target="/ppt/slides/slide5.xml" Id="Rdc44973d4b924a50" /><Relationship Type="http://schemas.openxmlformats.org/officeDocument/2006/relationships/slide" Target="/ppt/slides/slide6.xml" Id="Rc28cf20a7bad4c83" /><Relationship Type="http://schemas.openxmlformats.org/officeDocument/2006/relationships/slide" Target="/ppt/slides/slide7.xml" Id="R0c6a770c503948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8dacbfbe94d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a5519fa914fe7" /><Relationship Type="http://schemas.openxmlformats.org/officeDocument/2006/relationships/theme" Target="/ppt/slideMasters/theme/theme1.xml" Id="Re488fed6236a4f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6a5519fa914f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e4bf7524946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971d56c464b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3dc260b8944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763e2428249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e9f35da314e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eec9dde694f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9ca2ebe3846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SILDRING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SILDRING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891 509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24 557 960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28 662 611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SVANEVIK MARIA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 Svanevik, Einerlia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4521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989 235 990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