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544fb525a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1133be2a44dec"/>
  </p:sldMasterIdLst>
  <p:sldIdLst>
    <p:sldId xmlns:r="http://schemas.openxmlformats.org/officeDocument/2006/relationships" id="256" r:id="R2f91b7f063ec47ea"/>
    <p:sldId xmlns:r="http://schemas.openxmlformats.org/officeDocument/2006/relationships" id="257" r:id="R35f0d4d562714859"/>
    <p:sldId xmlns:r="http://schemas.openxmlformats.org/officeDocument/2006/relationships" id="258" r:id="R6e33883cadc44d7d"/>
    <p:sldId xmlns:r="http://schemas.openxmlformats.org/officeDocument/2006/relationships" id="259" r:id="Rce7eb65e56e649ba"/>
    <p:sldId xmlns:r="http://schemas.openxmlformats.org/officeDocument/2006/relationships" id="260" r:id="Redbc13ee2b854eee"/>
    <p:sldId xmlns:r="http://schemas.openxmlformats.org/officeDocument/2006/relationships" id="261" r:id="R03502d5a128d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1133be2a44dec" /><Relationship Type="http://schemas.openxmlformats.org/officeDocument/2006/relationships/slide" Target="/ppt/slides/slide1.xml" Id="R2f91b7f063ec47ea" /><Relationship Type="http://schemas.openxmlformats.org/officeDocument/2006/relationships/slide" Target="/ppt/slides/slide2.xml" Id="R35f0d4d562714859" /><Relationship Type="http://schemas.openxmlformats.org/officeDocument/2006/relationships/slide" Target="/ppt/slides/slide3.xml" Id="R6e33883cadc44d7d" /><Relationship Type="http://schemas.openxmlformats.org/officeDocument/2006/relationships/slide" Target="/ppt/slides/slide4.xml" Id="Rce7eb65e56e649ba" /><Relationship Type="http://schemas.openxmlformats.org/officeDocument/2006/relationships/slide" Target="/ppt/slides/slide5.xml" Id="Redbc13ee2b854eee" /><Relationship Type="http://schemas.openxmlformats.org/officeDocument/2006/relationships/slide" Target="/ppt/slides/slide6.xml" Id="R03502d5a128d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4f906937e42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d5466919745d6" /><Relationship Type="http://schemas.openxmlformats.org/officeDocument/2006/relationships/theme" Target="/ppt/slideMasters/theme/theme1.xml" Id="Rbac23fa3a787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d54669197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1de64b6cc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38243b6f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8d0c7b45a4d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621724081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29a09662e4c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9b7298316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VARIA HOLDING AS</a:t>
            </a:r>
          </a:p>
        </p:txBody>
      </p:sp>
    </p:spTree>
  </p:cSld>
  <p:clrMapOvr>
    <a:masterClrMapping xmlns:a="http://schemas.openxmlformats.org/drawingml/2006/main"/>
  </p:clrMapOvr>
</p:sld>
</file>