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d42671ae64d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95f6e31c344d52"/>
  </p:sldMasterIdLst>
  <p:sldIdLst>
    <p:sldId xmlns:r="http://schemas.openxmlformats.org/officeDocument/2006/relationships" id="256" r:id="Ra791992c9ca84345"/>
    <p:sldId xmlns:r="http://schemas.openxmlformats.org/officeDocument/2006/relationships" id="257" r:id="Rfdeda3c866f0443e"/>
    <p:sldId xmlns:r="http://schemas.openxmlformats.org/officeDocument/2006/relationships" id="258" r:id="R99dd596011254463"/>
    <p:sldId xmlns:r="http://schemas.openxmlformats.org/officeDocument/2006/relationships" id="259" r:id="Rc5b3e2671f534b5e"/>
    <p:sldId xmlns:r="http://schemas.openxmlformats.org/officeDocument/2006/relationships" id="260" r:id="R77ec9bfc62624c8d"/>
    <p:sldId xmlns:r="http://schemas.openxmlformats.org/officeDocument/2006/relationships" id="261" r:id="Rf5e0cc674882434a"/>
    <p:sldId xmlns:r="http://schemas.openxmlformats.org/officeDocument/2006/relationships" id="262" r:id="R2ad43b88ea9b44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5f6e31c344d52" /><Relationship Type="http://schemas.openxmlformats.org/officeDocument/2006/relationships/slide" Target="/ppt/slides/slide1.xml" Id="Ra791992c9ca84345" /><Relationship Type="http://schemas.openxmlformats.org/officeDocument/2006/relationships/slide" Target="/ppt/slides/slide2.xml" Id="Rfdeda3c866f0443e" /><Relationship Type="http://schemas.openxmlformats.org/officeDocument/2006/relationships/slide" Target="/ppt/slides/slide3.xml" Id="R99dd596011254463" /><Relationship Type="http://schemas.openxmlformats.org/officeDocument/2006/relationships/slide" Target="/ppt/slides/slide4.xml" Id="Rc5b3e2671f534b5e" /><Relationship Type="http://schemas.openxmlformats.org/officeDocument/2006/relationships/slide" Target="/ppt/slides/slide5.xml" Id="R77ec9bfc62624c8d" /><Relationship Type="http://schemas.openxmlformats.org/officeDocument/2006/relationships/slide" Target="/ppt/slides/slide6.xml" Id="Rf5e0cc674882434a" /><Relationship Type="http://schemas.openxmlformats.org/officeDocument/2006/relationships/slide" Target="/ppt/slides/slide7.xml" Id="R2ad43b88ea9b44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7fd4fbf2f4c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dd9d920b4423a" /><Relationship Type="http://schemas.openxmlformats.org/officeDocument/2006/relationships/theme" Target="/ppt/slideMasters/theme/theme1.xml" Id="R8a5d8663c95d49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ddd9d920b442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eaaf8b6574e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e448fc7244d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5340b2bc647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1ad788aee4d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a91eca67141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8a641e7fb42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87196f02140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VARIA 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8 622 441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53 129 587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63 443 538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BONSAK TOM ERIK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BONSAK HANNE CECILIE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