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03e16cc8404b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9fab0bca1d406d"/>
  </p:sldMasterIdLst>
  <p:sldIdLst>
    <p:sldId xmlns:r="http://schemas.openxmlformats.org/officeDocument/2006/relationships" id="256" r:id="R5698181378464879"/>
    <p:sldId xmlns:r="http://schemas.openxmlformats.org/officeDocument/2006/relationships" id="257" r:id="R3086219f0f4c421d"/>
    <p:sldId xmlns:r="http://schemas.openxmlformats.org/officeDocument/2006/relationships" id="258" r:id="Re80f5b12feac4289"/>
    <p:sldId xmlns:r="http://schemas.openxmlformats.org/officeDocument/2006/relationships" id="259" r:id="Re75ca3d6432d4b00"/>
    <p:sldId xmlns:r="http://schemas.openxmlformats.org/officeDocument/2006/relationships" id="260" r:id="R201fc298f86a402b"/>
    <p:sldId xmlns:r="http://schemas.openxmlformats.org/officeDocument/2006/relationships" id="261" r:id="R623ef831bc174c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9fab0bca1d406d" /><Relationship Type="http://schemas.openxmlformats.org/officeDocument/2006/relationships/slide" Target="/ppt/slides/slide1.xml" Id="R5698181378464879" /><Relationship Type="http://schemas.openxmlformats.org/officeDocument/2006/relationships/slide" Target="/ppt/slides/slide2.xml" Id="R3086219f0f4c421d" /><Relationship Type="http://schemas.openxmlformats.org/officeDocument/2006/relationships/slide" Target="/ppt/slides/slide3.xml" Id="Re80f5b12feac4289" /><Relationship Type="http://schemas.openxmlformats.org/officeDocument/2006/relationships/slide" Target="/ppt/slides/slide4.xml" Id="Re75ca3d6432d4b00" /><Relationship Type="http://schemas.openxmlformats.org/officeDocument/2006/relationships/slide" Target="/ppt/slides/slide5.xml" Id="R201fc298f86a402b" /><Relationship Type="http://schemas.openxmlformats.org/officeDocument/2006/relationships/slide" Target="/ppt/slides/slide6.xml" Id="R623ef831bc174c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8386d2463941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c0ebd2b5545a5" /><Relationship Type="http://schemas.openxmlformats.org/officeDocument/2006/relationships/theme" Target="/ppt/slideMasters/theme/theme1.xml" Id="R48f6f6ab1e624b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8c0ebd2b5545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a3569051149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eb2c99eee40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713942c024d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a9f1105e446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d99f366b448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b2eac8a8a4d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THORSTEIN KVALE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THORSTEIN KVALE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THORSTEIN KVALE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THORSTEIN KVALE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THORSTEIN KVALE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THORSTEIN KVALE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Midtmoen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3534 Sokna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28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989 240 137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THORSTEIN KVALE AS</a:t>
            </a:r>
          </a:p>
        </p:txBody>
      </p:sp>
    </p:spTree>
  </p:cSld>
  <p:clrMapOvr>
    <a:masterClrMapping xmlns:a="http://schemas.openxmlformats.org/drawingml/2006/main"/>
  </p:clrMapOvr>
</p:sld>
</file>