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841c71665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6d5e57366441e"/>
  </p:sldMasterIdLst>
  <p:sldIdLst>
    <p:sldId xmlns:r="http://schemas.openxmlformats.org/officeDocument/2006/relationships" id="256" r:id="R2cbd720563a54015"/>
    <p:sldId xmlns:r="http://schemas.openxmlformats.org/officeDocument/2006/relationships" id="257" r:id="R33989db4db644bc1"/>
    <p:sldId xmlns:r="http://schemas.openxmlformats.org/officeDocument/2006/relationships" id="258" r:id="Rd9ec7be36b6746e2"/>
    <p:sldId xmlns:r="http://schemas.openxmlformats.org/officeDocument/2006/relationships" id="259" r:id="R476f18a3eaf240e5"/>
    <p:sldId xmlns:r="http://schemas.openxmlformats.org/officeDocument/2006/relationships" id="260" r:id="Rd163333430e34613"/>
    <p:sldId xmlns:r="http://schemas.openxmlformats.org/officeDocument/2006/relationships" id="261" r:id="R362b5b877f9747e6"/>
    <p:sldId xmlns:r="http://schemas.openxmlformats.org/officeDocument/2006/relationships" id="262" r:id="R1a1abbea0a87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6d5e57366441e" /><Relationship Type="http://schemas.openxmlformats.org/officeDocument/2006/relationships/slide" Target="/ppt/slides/slide1.xml" Id="R2cbd720563a54015" /><Relationship Type="http://schemas.openxmlformats.org/officeDocument/2006/relationships/slide" Target="/ppt/slides/slide2.xml" Id="R33989db4db644bc1" /><Relationship Type="http://schemas.openxmlformats.org/officeDocument/2006/relationships/slide" Target="/ppt/slides/slide3.xml" Id="Rd9ec7be36b6746e2" /><Relationship Type="http://schemas.openxmlformats.org/officeDocument/2006/relationships/slide" Target="/ppt/slides/slide4.xml" Id="R476f18a3eaf240e5" /><Relationship Type="http://schemas.openxmlformats.org/officeDocument/2006/relationships/slide" Target="/ppt/slides/slide5.xml" Id="Rd163333430e34613" /><Relationship Type="http://schemas.openxmlformats.org/officeDocument/2006/relationships/slide" Target="/ppt/slides/slide6.xml" Id="R362b5b877f9747e6" /><Relationship Type="http://schemas.openxmlformats.org/officeDocument/2006/relationships/slide" Target="/ppt/slides/slide7.xml" Id="R1a1abbea0a87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781d4313a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33a4fdfe4037" /><Relationship Type="http://schemas.openxmlformats.org/officeDocument/2006/relationships/theme" Target="/ppt/slideMasters/theme/theme1.xml" Id="Rc6b2e0c45b714c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c33a4fdfe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08734c1b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36b16dccc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b22196652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9f5bc8a4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61419d1cc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b61035336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2319c42a8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THORSTEIN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