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25e9bb62ec4f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6f73dd4e944b7f"/>
  </p:sldMasterIdLst>
  <p:sldIdLst>
    <p:sldId xmlns:r="http://schemas.openxmlformats.org/officeDocument/2006/relationships" id="256" r:id="R4a4223c0bcb84465"/>
    <p:sldId xmlns:r="http://schemas.openxmlformats.org/officeDocument/2006/relationships" id="257" r:id="R380992ef88744040"/>
    <p:sldId xmlns:r="http://schemas.openxmlformats.org/officeDocument/2006/relationships" id="258" r:id="R97ebaf778bf648fa"/>
    <p:sldId xmlns:r="http://schemas.openxmlformats.org/officeDocument/2006/relationships" id="259" r:id="R5323eb2b91a94461"/>
    <p:sldId xmlns:r="http://schemas.openxmlformats.org/officeDocument/2006/relationships" id="260" r:id="R6feb01bb507a47e6"/>
    <p:sldId xmlns:r="http://schemas.openxmlformats.org/officeDocument/2006/relationships" id="261" r:id="Rf5b35516cffa44b3"/>
    <p:sldId xmlns:r="http://schemas.openxmlformats.org/officeDocument/2006/relationships" id="262" r:id="R86a65930f76f42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6f73dd4e944b7f" /><Relationship Type="http://schemas.openxmlformats.org/officeDocument/2006/relationships/slide" Target="/ppt/slides/slide1.xml" Id="R4a4223c0bcb84465" /><Relationship Type="http://schemas.openxmlformats.org/officeDocument/2006/relationships/slide" Target="/ppt/slides/slide2.xml" Id="R380992ef88744040" /><Relationship Type="http://schemas.openxmlformats.org/officeDocument/2006/relationships/slide" Target="/ppt/slides/slide3.xml" Id="R97ebaf778bf648fa" /><Relationship Type="http://schemas.openxmlformats.org/officeDocument/2006/relationships/slide" Target="/ppt/slides/slide4.xml" Id="R5323eb2b91a94461" /><Relationship Type="http://schemas.openxmlformats.org/officeDocument/2006/relationships/slide" Target="/ppt/slides/slide5.xml" Id="R6feb01bb507a47e6" /><Relationship Type="http://schemas.openxmlformats.org/officeDocument/2006/relationships/slide" Target="/ppt/slides/slide6.xml" Id="Rf5b35516cffa44b3" /><Relationship Type="http://schemas.openxmlformats.org/officeDocument/2006/relationships/slide" Target="/ppt/slides/slide7.xml" Id="R86a65930f76f42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8b0ef3f99e40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24ef9fbce42f8" /><Relationship Type="http://schemas.openxmlformats.org/officeDocument/2006/relationships/theme" Target="/ppt/slideMasters/theme/theme1.xml" Id="R048b479313e34b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224ef9fbce42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d19284b0544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65714354f4b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58a794ca04f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ce598a0f248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4f3d7215f48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0495cc08744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93984b3d943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HEJO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HEJO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1 375 470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HEDEGAARD-LARSEN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Haraldsgata 148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989 242 598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