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54bab4044b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3356ed9934fa6"/>
  </p:sldMasterIdLst>
  <p:sldIdLst>
    <p:sldId xmlns:r="http://schemas.openxmlformats.org/officeDocument/2006/relationships" id="256" r:id="R06fc43b54303478d"/>
    <p:sldId xmlns:r="http://schemas.openxmlformats.org/officeDocument/2006/relationships" id="257" r:id="R9e48ff2ed11d4768"/>
    <p:sldId xmlns:r="http://schemas.openxmlformats.org/officeDocument/2006/relationships" id="258" r:id="Rbeaba870cd5540aa"/>
    <p:sldId xmlns:r="http://schemas.openxmlformats.org/officeDocument/2006/relationships" id="259" r:id="R9af2d0e930f5456f"/>
    <p:sldId xmlns:r="http://schemas.openxmlformats.org/officeDocument/2006/relationships" id="260" r:id="R900ac5dea9364d1f"/>
    <p:sldId xmlns:r="http://schemas.openxmlformats.org/officeDocument/2006/relationships" id="261" r:id="R82314d98f40a47ef"/>
    <p:sldId xmlns:r="http://schemas.openxmlformats.org/officeDocument/2006/relationships" id="262" r:id="R9e000a97abb3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3356ed9934fa6" /><Relationship Type="http://schemas.openxmlformats.org/officeDocument/2006/relationships/slide" Target="/ppt/slides/slide1.xml" Id="R06fc43b54303478d" /><Relationship Type="http://schemas.openxmlformats.org/officeDocument/2006/relationships/slide" Target="/ppt/slides/slide2.xml" Id="R9e48ff2ed11d4768" /><Relationship Type="http://schemas.openxmlformats.org/officeDocument/2006/relationships/slide" Target="/ppt/slides/slide3.xml" Id="Rbeaba870cd5540aa" /><Relationship Type="http://schemas.openxmlformats.org/officeDocument/2006/relationships/slide" Target="/ppt/slides/slide4.xml" Id="R9af2d0e930f5456f" /><Relationship Type="http://schemas.openxmlformats.org/officeDocument/2006/relationships/slide" Target="/ppt/slides/slide5.xml" Id="R900ac5dea9364d1f" /><Relationship Type="http://schemas.openxmlformats.org/officeDocument/2006/relationships/slide" Target="/ppt/slides/slide6.xml" Id="R82314d98f40a47ef" /><Relationship Type="http://schemas.openxmlformats.org/officeDocument/2006/relationships/slide" Target="/ppt/slides/slide7.xml" Id="R9e000a97abb3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d94921189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078d239344845" /><Relationship Type="http://schemas.openxmlformats.org/officeDocument/2006/relationships/theme" Target="/ppt/slideMasters/theme/theme1.xml" Id="R4808f0aa724e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8078d23934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23458236d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76ded57ac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ecc238f9a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b8f8a12f0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50502935241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2cb37afd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a53542ae14f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REME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REME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4 316 966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66 440 747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67 112 044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FINN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Finn Arne Reme, Tangen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REME HOLDING AS</a:t>
            </a:r>
          </a:p>
        </p:txBody>
      </p:sp>
    </p:spTree>
  </p:cSld>
  <p:clrMapOvr>
    <a:masterClrMapping xmlns:a="http://schemas.openxmlformats.org/drawingml/2006/main"/>
  </p:clrMapOvr>
</p:sld>
</file>