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787ddafff342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9c83649de14ac1"/>
  </p:sldMasterIdLst>
  <p:sldIdLst>
    <p:sldId xmlns:r="http://schemas.openxmlformats.org/officeDocument/2006/relationships" id="256" r:id="Rb490b332382c4d73"/>
    <p:sldId xmlns:r="http://schemas.openxmlformats.org/officeDocument/2006/relationships" id="257" r:id="R852f39251e6a42b3"/>
    <p:sldId xmlns:r="http://schemas.openxmlformats.org/officeDocument/2006/relationships" id="258" r:id="Rd03955aaf71a41c0"/>
    <p:sldId xmlns:r="http://schemas.openxmlformats.org/officeDocument/2006/relationships" id="259" r:id="R08b4964b36754067"/>
    <p:sldId xmlns:r="http://schemas.openxmlformats.org/officeDocument/2006/relationships" id="260" r:id="R4ca3751f2e6648e1"/>
    <p:sldId xmlns:r="http://schemas.openxmlformats.org/officeDocument/2006/relationships" id="261" r:id="R8e6545408c744f4f"/>
    <p:sldId xmlns:r="http://schemas.openxmlformats.org/officeDocument/2006/relationships" id="262" r:id="R493f766bd57442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c83649de14ac1" /><Relationship Type="http://schemas.openxmlformats.org/officeDocument/2006/relationships/slide" Target="/ppt/slides/slide1.xml" Id="Rb490b332382c4d73" /><Relationship Type="http://schemas.openxmlformats.org/officeDocument/2006/relationships/slide" Target="/ppt/slides/slide2.xml" Id="R852f39251e6a42b3" /><Relationship Type="http://schemas.openxmlformats.org/officeDocument/2006/relationships/slide" Target="/ppt/slides/slide3.xml" Id="Rd03955aaf71a41c0" /><Relationship Type="http://schemas.openxmlformats.org/officeDocument/2006/relationships/slide" Target="/ppt/slides/slide4.xml" Id="R08b4964b36754067" /><Relationship Type="http://schemas.openxmlformats.org/officeDocument/2006/relationships/slide" Target="/ppt/slides/slide5.xml" Id="R4ca3751f2e6648e1" /><Relationship Type="http://schemas.openxmlformats.org/officeDocument/2006/relationships/slide" Target="/ppt/slides/slide6.xml" Id="R8e6545408c744f4f" /><Relationship Type="http://schemas.openxmlformats.org/officeDocument/2006/relationships/slide" Target="/ppt/slides/slide7.xml" Id="R493f766bd57442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d9fa119ff4e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2c8a8e0614f3c" /><Relationship Type="http://schemas.openxmlformats.org/officeDocument/2006/relationships/theme" Target="/ppt/slideMasters/theme/theme1.xml" Id="R1e4cde3bee0f4a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02c8a8e0614f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0f731c9bd4c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7c458195942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7bb71f8c541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ba451dae24b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4ff53cac941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84587544f4f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ed83b692c4a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