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619073c16643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ce12d85e2441f0"/>
  </p:sldMasterIdLst>
  <p:sldIdLst>
    <p:sldId xmlns:r="http://schemas.openxmlformats.org/officeDocument/2006/relationships" id="256" r:id="R9c439c94a7fc4da7"/>
    <p:sldId xmlns:r="http://schemas.openxmlformats.org/officeDocument/2006/relationships" id="257" r:id="R15cc6e7cf5c94962"/>
    <p:sldId xmlns:r="http://schemas.openxmlformats.org/officeDocument/2006/relationships" id="258" r:id="R5f909e7a39a645e0"/>
    <p:sldId xmlns:r="http://schemas.openxmlformats.org/officeDocument/2006/relationships" id="259" r:id="R5a80bdacbc244807"/>
    <p:sldId xmlns:r="http://schemas.openxmlformats.org/officeDocument/2006/relationships" id="260" r:id="R302b89241f994c60"/>
    <p:sldId xmlns:r="http://schemas.openxmlformats.org/officeDocument/2006/relationships" id="261" r:id="Rd767f0260d9647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ce12d85e2441f0" /><Relationship Type="http://schemas.openxmlformats.org/officeDocument/2006/relationships/slide" Target="/ppt/slides/slide1.xml" Id="R9c439c94a7fc4da7" /><Relationship Type="http://schemas.openxmlformats.org/officeDocument/2006/relationships/slide" Target="/ppt/slides/slide2.xml" Id="R15cc6e7cf5c94962" /><Relationship Type="http://schemas.openxmlformats.org/officeDocument/2006/relationships/slide" Target="/ppt/slides/slide3.xml" Id="R5f909e7a39a645e0" /><Relationship Type="http://schemas.openxmlformats.org/officeDocument/2006/relationships/slide" Target="/ppt/slides/slide4.xml" Id="R5a80bdacbc244807" /><Relationship Type="http://schemas.openxmlformats.org/officeDocument/2006/relationships/slide" Target="/ppt/slides/slide5.xml" Id="R302b89241f994c60" /><Relationship Type="http://schemas.openxmlformats.org/officeDocument/2006/relationships/slide" Target="/ppt/slides/slide6.xml" Id="Rd767f0260d9647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7e75ee34ea44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56a771f56424c" /><Relationship Type="http://schemas.openxmlformats.org/officeDocument/2006/relationships/theme" Target="/ppt/slideMasters/theme/theme1.xml" Id="R2665fcd622c74f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c56a771f5642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183c1d9754a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7dc5bc7b64f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f107a042a4a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448f2050e40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04a5765ff4c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571ef1fbd4e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FOTO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