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46cb11c1f846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0112c740dc4f17"/>
  </p:sldMasterIdLst>
  <p:sldIdLst>
    <p:sldId xmlns:r="http://schemas.openxmlformats.org/officeDocument/2006/relationships" id="256" r:id="R920fdcc503594122"/>
    <p:sldId xmlns:r="http://schemas.openxmlformats.org/officeDocument/2006/relationships" id="257" r:id="R48c93e3f07ec420b"/>
    <p:sldId xmlns:r="http://schemas.openxmlformats.org/officeDocument/2006/relationships" id="258" r:id="R6e6382de6e6a4e0c"/>
    <p:sldId xmlns:r="http://schemas.openxmlformats.org/officeDocument/2006/relationships" id="259" r:id="R8b9ac26104034900"/>
    <p:sldId xmlns:r="http://schemas.openxmlformats.org/officeDocument/2006/relationships" id="260" r:id="R837012c051e043da"/>
    <p:sldId xmlns:r="http://schemas.openxmlformats.org/officeDocument/2006/relationships" id="261" r:id="R9785a2747e284585"/>
    <p:sldId xmlns:r="http://schemas.openxmlformats.org/officeDocument/2006/relationships" id="262" r:id="R8a08bc38a8b943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0112c740dc4f17" /><Relationship Type="http://schemas.openxmlformats.org/officeDocument/2006/relationships/slide" Target="/ppt/slides/slide1.xml" Id="R920fdcc503594122" /><Relationship Type="http://schemas.openxmlformats.org/officeDocument/2006/relationships/slide" Target="/ppt/slides/slide2.xml" Id="R48c93e3f07ec420b" /><Relationship Type="http://schemas.openxmlformats.org/officeDocument/2006/relationships/slide" Target="/ppt/slides/slide3.xml" Id="R6e6382de6e6a4e0c" /><Relationship Type="http://schemas.openxmlformats.org/officeDocument/2006/relationships/slide" Target="/ppt/slides/slide4.xml" Id="R8b9ac26104034900" /><Relationship Type="http://schemas.openxmlformats.org/officeDocument/2006/relationships/slide" Target="/ppt/slides/slide5.xml" Id="R837012c051e043da" /><Relationship Type="http://schemas.openxmlformats.org/officeDocument/2006/relationships/slide" Target="/ppt/slides/slide6.xml" Id="R9785a2747e284585" /><Relationship Type="http://schemas.openxmlformats.org/officeDocument/2006/relationships/slide" Target="/ppt/slides/slide7.xml" Id="R8a08bc38a8b943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fb4a772a1c44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73fa1b30d4f47" /><Relationship Type="http://schemas.openxmlformats.org/officeDocument/2006/relationships/theme" Target="/ppt/slideMasters/theme/theme1.xml" Id="R75bc6868b39944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573fa1b30d4f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b85ee462e4d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edb32d81e44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92e6206b24a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f048674884f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1d83dedc54b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1f85fbebd4f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00c98d5bd46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FOTO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FOTO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940 917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583 158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1 052 978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14 079 969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14 433 461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