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55a174013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be83f7a0c4dfc"/>
  </p:sldMasterIdLst>
  <p:sldIdLst>
    <p:sldId xmlns:r="http://schemas.openxmlformats.org/officeDocument/2006/relationships" id="256" r:id="Rb08f3a278adf47d1"/>
    <p:sldId xmlns:r="http://schemas.openxmlformats.org/officeDocument/2006/relationships" id="257" r:id="Rb7f948748cc94721"/>
    <p:sldId xmlns:r="http://schemas.openxmlformats.org/officeDocument/2006/relationships" id="258" r:id="R735eebbda5444205"/>
    <p:sldId xmlns:r="http://schemas.openxmlformats.org/officeDocument/2006/relationships" id="259" r:id="R7b192fbaa6214c2f"/>
    <p:sldId xmlns:r="http://schemas.openxmlformats.org/officeDocument/2006/relationships" id="260" r:id="Ref42accb3cb24fcb"/>
    <p:sldId xmlns:r="http://schemas.openxmlformats.org/officeDocument/2006/relationships" id="261" r:id="R6b25aeb927b4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be83f7a0c4dfc" /><Relationship Type="http://schemas.openxmlformats.org/officeDocument/2006/relationships/slide" Target="/ppt/slides/slide1.xml" Id="Rb08f3a278adf47d1" /><Relationship Type="http://schemas.openxmlformats.org/officeDocument/2006/relationships/slide" Target="/ppt/slides/slide2.xml" Id="Rb7f948748cc94721" /><Relationship Type="http://schemas.openxmlformats.org/officeDocument/2006/relationships/slide" Target="/ppt/slides/slide3.xml" Id="R735eebbda5444205" /><Relationship Type="http://schemas.openxmlformats.org/officeDocument/2006/relationships/slide" Target="/ppt/slides/slide4.xml" Id="R7b192fbaa6214c2f" /><Relationship Type="http://schemas.openxmlformats.org/officeDocument/2006/relationships/slide" Target="/ppt/slides/slide5.xml" Id="Ref42accb3cb24fcb" /><Relationship Type="http://schemas.openxmlformats.org/officeDocument/2006/relationships/slide" Target="/ppt/slides/slide6.xml" Id="R6b25aeb927b4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345077b28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aba325684afd" /><Relationship Type="http://schemas.openxmlformats.org/officeDocument/2006/relationships/theme" Target="/ppt/slideMasters/theme/theme1.xml" Id="R0979f9a2b0b2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caba32568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90283e79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3a3cf1b36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379ab136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466940e6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3c550adf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f2e460eb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