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8f6a92310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ed5450d4949d1"/>
  </p:sldMasterIdLst>
  <p:sldIdLst>
    <p:sldId xmlns:r="http://schemas.openxmlformats.org/officeDocument/2006/relationships" id="256" r:id="Rf5340f41868c4f72"/>
    <p:sldId xmlns:r="http://schemas.openxmlformats.org/officeDocument/2006/relationships" id="257" r:id="R42f556f6464e4684"/>
    <p:sldId xmlns:r="http://schemas.openxmlformats.org/officeDocument/2006/relationships" id="258" r:id="Rc53fbc2a1a8a48fc"/>
    <p:sldId xmlns:r="http://schemas.openxmlformats.org/officeDocument/2006/relationships" id="259" r:id="Rf29399f53c154385"/>
    <p:sldId xmlns:r="http://schemas.openxmlformats.org/officeDocument/2006/relationships" id="260" r:id="Re04e0d6a9ccc4eb0"/>
    <p:sldId xmlns:r="http://schemas.openxmlformats.org/officeDocument/2006/relationships" id="261" r:id="R8a5f9f76134e4a76"/>
    <p:sldId xmlns:r="http://schemas.openxmlformats.org/officeDocument/2006/relationships" id="262" r:id="R09a7516878d7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ed5450d4949d1" /><Relationship Type="http://schemas.openxmlformats.org/officeDocument/2006/relationships/slide" Target="/ppt/slides/slide1.xml" Id="Rf5340f41868c4f72" /><Relationship Type="http://schemas.openxmlformats.org/officeDocument/2006/relationships/slide" Target="/ppt/slides/slide2.xml" Id="R42f556f6464e4684" /><Relationship Type="http://schemas.openxmlformats.org/officeDocument/2006/relationships/slide" Target="/ppt/slides/slide3.xml" Id="Rc53fbc2a1a8a48fc" /><Relationship Type="http://schemas.openxmlformats.org/officeDocument/2006/relationships/slide" Target="/ppt/slides/slide4.xml" Id="Rf29399f53c154385" /><Relationship Type="http://schemas.openxmlformats.org/officeDocument/2006/relationships/slide" Target="/ppt/slides/slide5.xml" Id="Re04e0d6a9ccc4eb0" /><Relationship Type="http://schemas.openxmlformats.org/officeDocument/2006/relationships/slide" Target="/ppt/slides/slide6.xml" Id="R8a5f9f76134e4a76" /><Relationship Type="http://schemas.openxmlformats.org/officeDocument/2006/relationships/slide" Target="/ppt/slides/slide7.xml" Id="R09a7516878d7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f04c735a0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6cbd5261b4a1d" /><Relationship Type="http://schemas.openxmlformats.org/officeDocument/2006/relationships/theme" Target="/ppt/slideMasters/theme/theme1.xml" Id="Rd8668310f733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6cbd5261b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de17eb22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5eac02bda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4ec82ba5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ab19084ab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06da2607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c6f1ae08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a14adf494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