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7e7dec1e3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b3d62f5404ded"/>
  </p:sldMasterIdLst>
  <p:sldIdLst>
    <p:sldId xmlns:r="http://schemas.openxmlformats.org/officeDocument/2006/relationships" id="256" r:id="Rc867fa77e9444430"/>
    <p:sldId xmlns:r="http://schemas.openxmlformats.org/officeDocument/2006/relationships" id="257" r:id="Re2f2858779f44ebc"/>
    <p:sldId xmlns:r="http://schemas.openxmlformats.org/officeDocument/2006/relationships" id="258" r:id="R1862bc95b6ee4106"/>
    <p:sldId xmlns:r="http://schemas.openxmlformats.org/officeDocument/2006/relationships" id="259" r:id="R8de597de55f040d8"/>
    <p:sldId xmlns:r="http://schemas.openxmlformats.org/officeDocument/2006/relationships" id="260" r:id="R21880758ffc2468b"/>
    <p:sldId xmlns:r="http://schemas.openxmlformats.org/officeDocument/2006/relationships" id="261" r:id="R6c7aec5c67ac4096"/>
    <p:sldId xmlns:r="http://schemas.openxmlformats.org/officeDocument/2006/relationships" id="262" r:id="R429171e13d2a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b3d62f5404ded" /><Relationship Type="http://schemas.openxmlformats.org/officeDocument/2006/relationships/slide" Target="/ppt/slides/slide1.xml" Id="Rc867fa77e9444430" /><Relationship Type="http://schemas.openxmlformats.org/officeDocument/2006/relationships/slide" Target="/ppt/slides/slide2.xml" Id="Re2f2858779f44ebc" /><Relationship Type="http://schemas.openxmlformats.org/officeDocument/2006/relationships/slide" Target="/ppt/slides/slide3.xml" Id="R1862bc95b6ee4106" /><Relationship Type="http://schemas.openxmlformats.org/officeDocument/2006/relationships/slide" Target="/ppt/slides/slide4.xml" Id="R8de597de55f040d8" /><Relationship Type="http://schemas.openxmlformats.org/officeDocument/2006/relationships/slide" Target="/ppt/slides/slide5.xml" Id="R21880758ffc2468b" /><Relationship Type="http://schemas.openxmlformats.org/officeDocument/2006/relationships/slide" Target="/ppt/slides/slide6.xml" Id="R6c7aec5c67ac4096" /><Relationship Type="http://schemas.openxmlformats.org/officeDocument/2006/relationships/slide" Target="/ppt/slides/slide7.xml" Id="R429171e13d2a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e4371fad7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5162235a6480a" /><Relationship Type="http://schemas.openxmlformats.org/officeDocument/2006/relationships/theme" Target="/ppt/slideMasters/theme/theme1.xml" Id="R626016d6e14d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5162235a6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9dd774e5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bcf95669c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101cff6f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381e8a07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bd9c75f92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d840ce5a47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807da8eec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137 411 330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138 257 345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