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8ca5b34dcb47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68e103addd4a81"/>
  </p:sldMasterIdLst>
  <p:sldIdLst>
    <p:sldId xmlns:r="http://schemas.openxmlformats.org/officeDocument/2006/relationships" id="256" r:id="R65101a6784864cd0"/>
    <p:sldId xmlns:r="http://schemas.openxmlformats.org/officeDocument/2006/relationships" id="257" r:id="Rf99eb1c83b364948"/>
    <p:sldId xmlns:r="http://schemas.openxmlformats.org/officeDocument/2006/relationships" id="258" r:id="Rc762d6b686f9477b"/>
    <p:sldId xmlns:r="http://schemas.openxmlformats.org/officeDocument/2006/relationships" id="259" r:id="Rc40065283d844266"/>
    <p:sldId xmlns:r="http://schemas.openxmlformats.org/officeDocument/2006/relationships" id="260" r:id="R6526198585904f60"/>
    <p:sldId xmlns:r="http://schemas.openxmlformats.org/officeDocument/2006/relationships" id="261" r:id="R81cb13e7ce754845"/>
    <p:sldId xmlns:r="http://schemas.openxmlformats.org/officeDocument/2006/relationships" id="262" r:id="Ra46a996589844f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8e103addd4a81" /><Relationship Type="http://schemas.openxmlformats.org/officeDocument/2006/relationships/slide" Target="/ppt/slides/slide1.xml" Id="R65101a6784864cd0" /><Relationship Type="http://schemas.openxmlformats.org/officeDocument/2006/relationships/slide" Target="/ppt/slides/slide2.xml" Id="Rf99eb1c83b364948" /><Relationship Type="http://schemas.openxmlformats.org/officeDocument/2006/relationships/slide" Target="/ppt/slides/slide3.xml" Id="Rc762d6b686f9477b" /><Relationship Type="http://schemas.openxmlformats.org/officeDocument/2006/relationships/slide" Target="/ppt/slides/slide4.xml" Id="Rc40065283d844266" /><Relationship Type="http://schemas.openxmlformats.org/officeDocument/2006/relationships/slide" Target="/ppt/slides/slide5.xml" Id="R6526198585904f60" /><Relationship Type="http://schemas.openxmlformats.org/officeDocument/2006/relationships/slide" Target="/ppt/slides/slide6.xml" Id="R81cb13e7ce754845" /><Relationship Type="http://schemas.openxmlformats.org/officeDocument/2006/relationships/slide" Target="/ppt/slides/slide7.xml" Id="Ra46a996589844f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ff6734d764b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1b841f05d4a02" /><Relationship Type="http://schemas.openxmlformats.org/officeDocument/2006/relationships/theme" Target="/ppt/slideMasters/theme/theme1.xml" Id="Ref78052df77f45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81b841f05d4a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3a53a7cfe48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a8b0d5a7341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ab420239345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814f73eff46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295ff27a545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d8a1ca17f4c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39b312c7149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PH PLUS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 PLUS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330 906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1 093 990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SCHJELDERUP-LUND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Gaustadalléen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0349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