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c9ec60263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2d9b2e2544c62"/>
  </p:sldMasterIdLst>
  <p:sldIdLst>
    <p:sldId xmlns:r="http://schemas.openxmlformats.org/officeDocument/2006/relationships" id="256" r:id="R072b19bcac71405d"/>
    <p:sldId xmlns:r="http://schemas.openxmlformats.org/officeDocument/2006/relationships" id="257" r:id="Rcc7c3f0bfd954d64"/>
    <p:sldId xmlns:r="http://schemas.openxmlformats.org/officeDocument/2006/relationships" id="258" r:id="Rf869f83f445247d3"/>
    <p:sldId xmlns:r="http://schemas.openxmlformats.org/officeDocument/2006/relationships" id="259" r:id="Ree1b1d5f36f94fad"/>
    <p:sldId xmlns:r="http://schemas.openxmlformats.org/officeDocument/2006/relationships" id="260" r:id="R33870cc15dd44989"/>
    <p:sldId xmlns:r="http://schemas.openxmlformats.org/officeDocument/2006/relationships" id="261" r:id="R8b3a5faea5204e2c"/>
    <p:sldId xmlns:r="http://schemas.openxmlformats.org/officeDocument/2006/relationships" id="262" r:id="Rb7194a35508d46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2d9b2e2544c62" /><Relationship Type="http://schemas.openxmlformats.org/officeDocument/2006/relationships/slide" Target="/ppt/slides/slide1.xml" Id="R072b19bcac71405d" /><Relationship Type="http://schemas.openxmlformats.org/officeDocument/2006/relationships/slide" Target="/ppt/slides/slide2.xml" Id="Rcc7c3f0bfd954d64" /><Relationship Type="http://schemas.openxmlformats.org/officeDocument/2006/relationships/slide" Target="/ppt/slides/slide3.xml" Id="Rf869f83f445247d3" /><Relationship Type="http://schemas.openxmlformats.org/officeDocument/2006/relationships/slide" Target="/ppt/slides/slide4.xml" Id="Ree1b1d5f36f94fad" /><Relationship Type="http://schemas.openxmlformats.org/officeDocument/2006/relationships/slide" Target="/ppt/slides/slide5.xml" Id="R33870cc15dd44989" /><Relationship Type="http://schemas.openxmlformats.org/officeDocument/2006/relationships/slide" Target="/ppt/slides/slide6.xml" Id="R8b3a5faea5204e2c" /><Relationship Type="http://schemas.openxmlformats.org/officeDocument/2006/relationships/slide" Target="/ppt/slides/slide7.xml" Id="Rb7194a35508d46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e613776b8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32c19d3ea4197" /><Relationship Type="http://schemas.openxmlformats.org/officeDocument/2006/relationships/theme" Target="/ppt/slideMasters/theme/theme1.xml" Id="R03127ac80d4d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32c19d3ea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418b3e59b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7cf9fcab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db001e703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83a601fe8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9a66f3532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569ba7d9c41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9a48ebc4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