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02c8907a3141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59d80a57294853"/>
  </p:sldMasterIdLst>
  <p:sldIdLst>
    <p:sldId xmlns:r="http://schemas.openxmlformats.org/officeDocument/2006/relationships" id="256" r:id="Rab1e28ee30d54520"/>
    <p:sldId xmlns:r="http://schemas.openxmlformats.org/officeDocument/2006/relationships" id="257" r:id="R7c0fc0116c7b4d99"/>
    <p:sldId xmlns:r="http://schemas.openxmlformats.org/officeDocument/2006/relationships" id="258" r:id="R50ca5f8e20da4773"/>
    <p:sldId xmlns:r="http://schemas.openxmlformats.org/officeDocument/2006/relationships" id="259" r:id="R796c35fcd449414f"/>
    <p:sldId xmlns:r="http://schemas.openxmlformats.org/officeDocument/2006/relationships" id="260" r:id="R7bc27e4b7a734a5e"/>
    <p:sldId xmlns:r="http://schemas.openxmlformats.org/officeDocument/2006/relationships" id="261" r:id="R041642c0f88748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59d80a57294853" /><Relationship Type="http://schemas.openxmlformats.org/officeDocument/2006/relationships/slide" Target="/ppt/slides/slide1.xml" Id="Rab1e28ee30d54520" /><Relationship Type="http://schemas.openxmlformats.org/officeDocument/2006/relationships/slide" Target="/ppt/slides/slide2.xml" Id="R7c0fc0116c7b4d99" /><Relationship Type="http://schemas.openxmlformats.org/officeDocument/2006/relationships/slide" Target="/ppt/slides/slide3.xml" Id="R50ca5f8e20da4773" /><Relationship Type="http://schemas.openxmlformats.org/officeDocument/2006/relationships/slide" Target="/ppt/slides/slide4.xml" Id="R796c35fcd449414f" /><Relationship Type="http://schemas.openxmlformats.org/officeDocument/2006/relationships/slide" Target="/ppt/slides/slide5.xml" Id="R7bc27e4b7a734a5e" /><Relationship Type="http://schemas.openxmlformats.org/officeDocument/2006/relationships/slide" Target="/ppt/slides/slide6.xml" Id="R041642c0f88748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88af77e7d4b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155bdd60f4a8f" /><Relationship Type="http://schemas.openxmlformats.org/officeDocument/2006/relationships/theme" Target="/ppt/slideMasters/theme/theme1.xml" Id="R034281d8f63041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c155bdd60f4a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9e85fe8ae47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e0687fcb546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560ced87e42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0040cfba948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99acc1a6b4a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7e093581340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KRONENGRUPPEN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Lutsiveien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post@kronenhotels.no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www.kronenhotels.no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989 249 770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KRONENGRUPPEN AS</a:t>
            </a:r>
          </a:p>
        </p:txBody>
      </p:sp>
    </p:spTree>
  </p:cSld>
  <p:clrMapOvr>
    <a:masterClrMapping xmlns:a="http://schemas.openxmlformats.org/drawingml/2006/main"/>
  </p:clrMapOvr>
</p:sld>
</file>