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10a660db0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717199ce049f7"/>
  </p:sldMasterIdLst>
  <p:sldIdLst>
    <p:sldId xmlns:r="http://schemas.openxmlformats.org/officeDocument/2006/relationships" id="256" r:id="Rb5f1d4a9488a4c0f"/>
    <p:sldId xmlns:r="http://schemas.openxmlformats.org/officeDocument/2006/relationships" id="257" r:id="R74e9ae09278d4c82"/>
    <p:sldId xmlns:r="http://schemas.openxmlformats.org/officeDocument/2006/relationships" id="258" r:id="R647d8c7c1d564813"/>
    <p:sldId xmlns:r="http://schemas.openxmlformats.org/officeDocument/2006/relationships" id="259" r:id="R810c94e1df5a4446"/>
    <p:sldId xmlns:r="http://schemas.openxmlformats.org/officeDocument/2006/relationships" id="260" r:id="R19cb35182a6f4fd8"/>
    <p:sldId xmlns:r="http://schemas.openxmlformats.org/officeDocument/2006/relationships" id="261" r:id="Re41dd3774f06413c"/>
    <p:sldId xmlns:r="http://schemas.openxmlformats.org/officeDocument/2006/relationships" id="262" r:id="Rccd58dda8692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717199ce049f7" /><Relationship Type="http://schemas.openxmlformats.org/officeDocument/2006/relationships/slide" Target="/ppt/slides/slide1.xml" Id="Rb5f1d4a9488a4c0f" /><Relationship Type="http://schemas.openxmlformats.org/officeDocument/2006/relationships/slide" Target="/ppt/slides/slide2.xml" Id="R74e9ae09278d4c82" /><Relationship Type="http://schemas.openxmlformats.org/officeDocument/2006/relationships/slide" Target="/ppt/slides/slide3.xml" Id="R647d8c7c1d564813" /><Relationship Type="http://schemas.openxmlformats.org/officeDocument/2006/relationships/slide" Target="/ppt/slides/slide4.xml" Id="R810c94e1df5a4446" /><Relationship Type="http://schemas.openxmlformats.org/officeDocument/2006/relationships/slide" Target="/ppt/slides/slide5.xml" Id="R19cb35182a6f4fd8" /><Relationship Type="http://schemas.openxmlformats.org/officeDocument/2006/relationships/slide" Target="/ppt/slides/slide6.xml" Id="Re41dd3774f06413c" /><Relationship Type="http://schemas.openxmlformats.org/officeDocument/2006/relationships/slide" Target="/ppt/slides/slide7.xml" Id="Rccd58dda8692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5571e68da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5be0224548fa" /><Relationship Type="http://schemas.openxmlformats.org/officeDocument/2006/relationships/theme" Target="/ppt/slideMasters/theme/theme1.xml" Id="Rc21be03d6121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05be02245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d27d0263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82e50e50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416f9e2e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37c10c7f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7c7507f0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536846f2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7f73731d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