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917475af8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3f4c643e74e43"/>
  </p:sldMasterIdLst>
  <p:sldIdLst>
    <p:sldId xmlns:r="http://schemas.openxmlformats.org/officeDocument/2006/relationships" id="256" r:id="Re51dfcfd31924627"/>
    <p:sldId xmlns:r="http://schemas.openxmlformats.org/officeDocument/2006/relationships" id="257" r:id="R0a408cb02b6e47bb"/>
    <p:sldId xmlns:r="http://schemas.openxmlformats.org/officeDocument/2006/relationships" id="258" r:id="R91a3d7473bc04e98"/>
    <p:sldId xmlns:r="http://schemas.openxmlformats.org/officeDocument/2006/relationships" id="259" r:id="R43fa3dc7fbb04c70"/>
    <p:sldId xmlns:r="http://schemas.openxmlformats.org/officeDocument/2006/relationships" id="260" r:id="R9a46d0c9076e465b"/>
    <p:sldId xmlns:r="http://schemas.openxmlformats.org/officeDocument/2006/relationships" id="261" r:id="Rd99946fcd3ce4a67"/>
    <p:sldId xmlns:r="http://schemas.openxmlformats.org/officeDocument/2006/relationships" id="262" r:id="Rc818c62c1054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3f4c643e74e43" /><Relationship Type="http://schemas.openxmlformats.org/officeDocument/2006/relationships/slide" Target="/ppt/slides/slide1.xml" Id="Re51dfcfd31924627" /><Relationship Type="http://schemas.openxmlformats.org/officeDocument/2006/relationships/slide" Target="/ppt/slides/slide2.xml" Id="R0a408cb02b6e47bb" /><Relationship Type="http://schemas.openxmlformats.org/officeDocument/2006/relationships/slide" Target="/ppt/slides/slide3.xml" Id="R91a3d7473bc04e98" /><Relationship Type="http://schemas.openxmlformats.org/officeDocument/2006/relationships/slide" Target="/ppt/slides/slide4.xml" Id="R43fa3dc7fbb04c70" /><Relationship Type="http://schemas.openxmlformats.org/officeDocument/2006/relationships/slide" Target="/ppt/slides/slide5.xml" Id="R9a46d0c9076e465b" /><Relationship Type="http://schemas.openxmlformats.org/officeDocument/2006/relationships/slide" Target="/ppt/slides/slide6.xml" Id="Rd99946fcd3ce4a67" /><Relationship Type="http://schemas.openxmlformats.org/officeDocument/2006/relationships/slide" Target="/ppt/slides/slide7.xml" Id="Rc818c62c1054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14bf58b38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2a51c49154a51" /><Relationship Type="http://schemas.openxmlformats.org/officeDocument/2006/relationships/theme" Target="/ppt/slideMasters/theme/theme1.xml" Id="Ra35c9c03ee14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2a51c4915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16de466f7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a54e4a9c9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f4c0baef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375f2b519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cc8364e7e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18562c04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7b6d72507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