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1ddc89fe6b46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4a48cb2a424467"/>
  </p:sldMasterIdLst>
  <p:sldIdLst>
    <p:sldId xmlns:r="http://schemas.openxmlformats.org/officeDocument/2006/relationships" id="256" r:id="Re59852fd07e84dd3"/>
    <p:sldId xmlns:r="http://schemas.openxmlformats.org/officeDocument/2006/relationships" id="257" r:id="Rdf080856f6694cf8"/>
    <p:sldId xmlns:r="http://schemas.openxmlformats.org/officeDocument/2006/relationships" id="258" r:id="Rea108200e54140fc"/>
    <p:sldId xmlns:r="http://schemas.openxmlformats.org/officeDocument/2006/relationships" id="259" r:id="Rc4881026dbd34faf"/>
    <p:sldId xmlns:r="http://schemas.openxmlformats.org/officeDocument/2006/relationships" id="260" r:id="Ra8b36670300b463f"/>
    <p:sldId xmlns:r="http://schemas.openxmlformats.org/officeDocument/2006/relationships" id="261" r:id="R23a4d58abe4a4fcb"/>
    <p:sldId xmlns:r="http://schemas.openxmlformats.org/officeDocument/2006/relationships" id="262" r:id="R6f8f69836ce74a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4a48cb2a424467" /><Relationship Type="http://schemas.openxmlformats.org/officeDocument/2006/relationships/slide" Target="/ppt/slides/slide1.xml" Id="Re59852fd07e84dd3" /><Relationship Type="http://schemas.openxmlformats.org/officeDocument/2006/relationships/slide" Target="/ppt/slides/slide2.xml" Id="Rdf080856f6694cf8" /><Relationship Type="http://schemas.openxmlformats.org/officeDocument/2006/relationships/slide" Target="/ppt/slides/slide3.xml" Id="Rea108200e54140fc" /><Relationship Type="http://schemas.openxmlformats.org/officeDocument/2006/relationships/slide" Target="/ppt/slides/slide4.xml" Id="Rc4881026dbd34faf" /><Relationship Type="http://schemas.openxmlformats.org/officeDocument/2006/relationships/slide" Target="/ppt/slides/slide5.xml" Id="Ra8b36670300b463f" /><Relationship Type="http://schemas.openxmlformats.org/officeDocument/2006/relationships/slide" Target="/ppt/slides/slide6.xml" Id="R23a4d58abe4a4fcb" /><Relationship Type="http://schemas.openxmlformats.org/officeDocument/2006/relationships/slide" Target="/ppt/slides/slide7.xml" Id="R6f8f69836ce74a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def77e2a4d4f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bb17d3b7b49cf" /><Relationship Type="http://schemas.openxmlformats.org/officeDocument/2006/relationships/theme" Target="/ppt/slideMasters/theme/theme1.xml" Id="R396149fc7bab45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9bb17d3b7b49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548dff0e44f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d3f1947084d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7ba7f7dd648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56699d1754b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840d878e04a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e9e85656043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c3f8b255e40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