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047f735503240b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970dd9ecbe14340"/>
  </p:sldMasterIdLst>
  <p:sldIdLst>
    <p:sldId xmlns:r="http://schemas.openxmlformats.org/officeDocument/2006/relationships" id="256" r:id="R690aa981076b4cb2"/>
    <p:sldId xmlns:r="http://schemas.openxmlformats.org/officeDocument/2006/relationships" id="257" r:id="R5b0c9576d400437a"/>
    <p:sldId xmlns:r="http://schemas.openxmlformats.org/officeDocument/2006/relationships" id="258" r:id="Re5d0e7d84a74442a"/>
    <p:sldId xmlns:r="http://schemas.openxmlformats.org/officeDocument/2006/relationships" id="259" r:id="R737051d6ab204682"/>
    <p:sldId xmlns:r="http://schemas.openxmlformats.org/officeDocument/2006/relationships" id="260" r:id="R6690575ede794c60"/>
    <p:sldId xmlns:r="http://schemas.openxmlformats.org/officeDocument/2006/relationships" id="261" r:id="Ra77bbc0d0b134aef"/>
    <p:sldId xmlns:r="http://schemas.openxmlformats.org/officeDocument/2006/relationships" id="262" r:id="Rb86cfb2a01314c5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70dd9ecbe14340" /><Relationship Type="http://schemas.openxmlformats.org/officeDocument/2006/relationships/slide" Target="/ppt/slides/slide1.xml" Id="R690aa981076b4cb2" /><Relationship Type="http://schemas.openxmlformats.org/officeDocument/2006/relationships/slide" Target="/ppt/slides/slide2.xml" Id="R5b0c9576d400437a" /><Relationship Type="http://schemas.openxmlformats.org/officeDocument/2006/relationships/slide" Target="/ppt/slides/slide3.xml" Id="Re5d0e7d84a74442a" /><Relationship Type="http://schemas.openxmlformats.org/officeDocument/2006/relationships/slide" Target="/ppt/slides/slide4.xml" Id="R737051d6ab204682" /><Relationship Type="http://schemas.openxmlformats.org/officeDocument/2006/relationships/slide" Target="/ppt/slides/slide5.xml" Id="R6690575ede794c60" /><Relationship Type="http://schemas.openxmlformats.org/officeDocument/2006/relationships/slide" Target="/ppt/slides/slide6.xml" Id="Ra77bbc0d0b134aef" /><Relationship Type="http://schemas.openxmlformats.org/officeDocument/2006/relationships/slide" Target="/ppt/slides/slide7.xml" Id="Rb86cfb2a01314c5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3d078e3ecc4c1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d9313e80214c73" /><Relationship Type="http://schemas.openxmlformats.org/officeDocument/2006/relationships/theme" Target="/ppt/slideMasters/theme/theme1.xml" Id="R91c2ec6559d9424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fd9313e80214c7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a6e0acfcd5498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0a4b5542cb42c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5559fab4ec491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4fa78d3410432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480c59e90649a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ccbbf6553f44d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632b6053ee4f3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HEGIL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HEGIL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HEGIL AS ble etablert [år] og holder til i Reistad.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HEGIL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HEGIL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HEGIL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−1 162 736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−1 821 228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27 288 097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27 526 863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HEGIL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VILHELMSHAUGEN EGIL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HEGIL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Vikerfaret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3425 Reistad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egil@pob.no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989 251 333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HEGIL AS</a:t>
            </a:r>
          </a:p>
        </p:txBody>
      </p:sp>
    </p:spTree>
  </p:cSld>
  <p:clrMapOvr>
    <a:masterClrMapping xmlns:a="http://schemas.openxmlformats.org/drawingml/2006/main"/>
  </p:clrMapOvr>
</p:sld>
</file>