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70c19cbd5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2f30c17fa48a7"/>
  </p:sldMasterIdLst>
  <p:sldIdLst>
    <p:sldId xmlns:r="http://schemas.openxmlformats.org/officeDocument/2006/relationships" id="256" r:id="Ra2651a4c38a34ea9"/>
    <p:sldId xmlns:r="http://schemas.openxmlformats.org/officeDocument/2006/relationships" id="257" r:id="R4a2582b08efc4c8d"/>
    <p:sldId xmlns:r="http://schemas.openxmlformats.org/officeDocument/2006/relationships" id="258" r:id="R52ecf468648b41e2"/>
    <p:sldId xmlns:r="http://schemas.openxmlformats.org/officeDocument/2006/relationships" id="259" r:id="R7cd047175c9a400f"/>
    <p:sldId xmlns:r="http://schemas.openxmlformats.org/officeDocument/2006/relationships" id="260" r:id="R6f910121968b49f2"/>
    <p:sldId xmlns:r="http://schemas.openxmlformats.org/officeDocument/2006/relationships" id="261" r:id="Rebe753f1116143d0"/>
    <p:sldId xmlns:r="http://schemas.openxmlformats.org/officeDocument/2006/relationships" id="262" r:id="R75172c8e43c6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2f30c17fa48a7" /><Relationship Type="http://schemas.openxmlformats.org/officeDocument/2006/relationships/slide" Target="/ppt/slides/slide1.xml" Id="Ra2651a4c38a34ea9" /><Relationship Type="http://schemas.openxmlformats.org/officeDocument/2006/relationships/slide" Target="/ppt/slides/slide2.xml" Id="R4a2582b08efc4c8d" /><Relationship Type="http://schemas.openxmlformats.org/officeDocument/2006/relationships/slide" Target="/ppt/slides/slide3.xml" Id="R52ecf468648b41e2" /><Relationship Type="http://schemas.openxmlformats.org/officeDocument/2006/relationships/slide" Target="/ppt/slides/slide4.xml" Id="R7cd047175c9a400f" /><Relationship Type="http://schemas.openxmlformats.org/officeDocument/2006/relationships/slide" Target="/ppt/slides/slide5.xml" Id="R6f910121968b49f2" /><Relationship Type="http://schemas.openxmlformats.org/officeDocument/2006/relationships/slide" Target="/ppt/slides/slide6.xml" Id="Rebe753f1116143d0" /><Relationship Type="http://schemas.openxmlformats.org/officeDocument/2006/relationships/slide" Target="/ppt/slides/slide7.xml" Id="R75172c8e43c6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3438359a7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cb2de92949f9" /><Relationship Type="http://schemas.openxmlformats.org/officeDocument/2006/relationships/theme" Target="/ppt/slideMasters/theme/theme1.xml" Id="R705e3489b13e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acb2de929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6e1c1183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3d3ed27c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d754b5cd3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01c1783b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18e564ec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825ef6d1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efafe740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