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7ac9d2b7e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86d647de54b4d"/>
  </p:sldMasterIdLst>
  <p:sldIdLst>
    <p:sldId xmlns:r="http://schemas.openxmlformats.org/officeDocument/2006/relationships" id="256" r:id="Rca8d1734bea646ab"/>
    <p:sldId xmlns:r="http://schemas.openxmlformats.org/officeDocument/2006/relationships" id="257" r:id="R500e617a011c46ee"/>
    <p:sldId xmlns:r="http://schemas.openxmlformats.org/officeDocument/2006/relationships" id="258" r:id="R78d19299d4214422"/>
    <p:sldId xmlns:r="http://schemas.openxmlformats.org/officeDocument/2006/relationships" id="259" r:id="Rc8d6b78f1b2d48c3"/>
    <p:sldId xmlns:r="http://schemas.openxmlformats.org/officeDocument/2006/relationships" id="260" r:id="R97118ef257e44275"/>
    <p:sldId xmlns:r="http://schemas.openxmlformats.org/officeDocument/2006/relationships" id="261" r:id="Ra60763e8540d4530"/>
    <p:sldId xmlns:r="http://schemas.openxmlformats.org/officeDocument/2006/relationships" id="262" r:id="R5ea993f23606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86d647de54b4d" /><Relationship Type="http://schemas.openxmlformats.org/officeDocument/2006/relationships/slide" Target="/ppt/slides/slide1.xml" Id="Rca8d1734bea646ab" /><Relationship Type="http://schemas.openxmlformats.org/officeDocument/2006/relationships/slide" Target="/ppt/slides/slide2.xml" Id="R500e617a011c46ee" /><Relationship Type="http://schemas.openxmlformats.org/officeDocument/2006/relationships/slide" Target="/ppt/slides/slide3.xml" Id="R78d19299d4214422" /><Relationship Type="http://schemas.openxmlformats.org/officeDocument/2006/relationships/slide" Target="/ppt/slides/slide4.xml" Id="Rc8d6b78f1b2d48c3" /><Relationship Type="http://schemas.openxmlformats.org/officeDocument/2006/relationships/slide" Target="/ppt/slides/slide5.xml" Id="R97118ef257e44275" /><Relationship Type="http://schemas.openxmlformats.org/officeDocument/2006/relationships/slide" Target="/ppt/slides/slide6.xml" Id="Ra60763e8540d4530" /><Relationship Type="http://schemas.openxmlformats.org/officeDocument/2006/relationships/slide" Target="/ppt/slides/slide7.xml" Id="R5ea993f23606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2a1eed21b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709c585f74aff" /><Relationship Type="http://schemas.openxmlformats.org/officeDocument/2006/relationships/theme" Target="/ppt/slideMasters/theme/theme1.xml" Id="R2d9fe0fbd4c2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709c585f7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b588b36c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fc4774ad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44369a14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431836ed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e746e9e2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3f9348d3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188f949a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BJG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Hjellestadvegen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