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57990453c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577a153ed4425"/>
  </p:sldMasterIdLst>
  <p:sldIdLst>
    <p:sldId xmlns:r="http://schemas.openxmlformats.org/officeDocument/2006/relationships" id="256" r:id="R90ce55c691694b65"/>
    <p:sldId xmlns:r="http://schemas.openxmlformats.org/officeDocument/2006/relationships" id="257" r:id="R05f5acca7e5a4f3b"/>
    <p:sldId xmlns:r="http://schemas.openxmlformats.org/officeDocument/2006/relationships" id="258" r:id="R8cc5562145f74ffe"/>
    <p:sldId xmlns:r="http://schemas.openxmlformats.org/officeDocument/2006/relationships" id="259" r:id="R24d276ac9aea4386"/>
    <p:sldId xmlns:r="http://schemas.openxmlformats.org/officeDocument/2006/relationships" id="260" r:id="Re16191159c8b4d9e"/>
    <p:sldId xmlns:r="http://schemas.openxmlformats.org/officeDocument/2006/relationships" id="261" r:id="R88bcf6b7b9054b68"/>
    <p:sldId xmlns:r="http://schemas.openxmlformats.org/officeDocument/2006/relationships" id="262" r:id="R3d22311a5b1d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577a153ed4425" /><Relationship Type="http://schemas.openxmlformats.org/officeDocument/2006/relationships/slide" Target="/ppt/slides/slide1.xml" Id="R90ce55c691694b65" /><Relationship Type="http://schemas.openxmlformats.org/officeDocument/2006/relationships/slide" Target="/ppt/slides/slide2.xml" Id="R05f5acca7e5a4f3b" /><Relationship Type="http://schemas.openxmlformats.org/officeDocument/2006/relationships/slide" Target="/ppt/slides/slide3.xml" Id="R8cc5562145f74ffe" /><Relationship Type="http://schemas.openxmlformats.org/officeDocument/2006/relationships/slide" Target="/ppt/slides/slide4.xml" Id="R24d276ac9aea4386" /><Relationship Type="http://schemas.openxmlformats.org/officeDocument/2006/relationships/slide" Target="/ppt/slides/slide5.xml" Id="Re16191159c8b4d9e" /><Relationship Type="http://schemas.openxmlformats.org/officeDocument/2006/relationships/slide" Target="/ppt/slides/slide6.xml" Id="R88bcf6b7b9054b68" /><Relationship Type="http://schemas.openxmlformats.org/officeDocument/2006/relationships/slide" Target="/ppt/slides/slide7.xml" Id="R3d22311a5b1d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c5b680f2f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b6ccb110494f" /><Relationship Type="http://schemas.openxmlformats.org/officeDocument/2006/relationships/theme" Target="/ppt/slideMasters/theme/theme1.xml" Id="Rfdf58a0f8e5d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6b6ccb110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8947052b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14885bb3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df8d1828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6e8bb82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133b4d28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91b4d2d7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861382e3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