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293ad15eb244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fee4498dbc4219"/>
  </p:sldMasterIdLst>
  <p:sldIdLst>
    <p:sldId xmlns:r="http://schemas.openxmlformats.org/officeDocument/2006/relationships" id="256" r:id="R51d9e69cde874c74"/>
    <p:sldId xmlns:r="http://schemas.openxmlformats.org/officeDocument/2006/relationships" id="257" r:id="R9a54e0a4d93645f5"/>
    <p:sldId xmlns:r="http://schemas.openxmlformats.org/officeDocument/2006/relationships" id="258" r:id="Ra39d647c51774af2"/>
    <p:sldId xmlns:r="http://schemas.openxmlformats.org/officeDocument/2006/relationships" id="259" r:id="R04afc536ec4b4587"/>
    <p:sldId xmlns:r="http://schemas.openxmlformats.org/officeDocument/2006/relationships" id="260" r:id="R6c1795086aad4a92"/>
    <p:sldId xmlns:r="http://schemas.openxmlformats.org/officeDocument/2006/relationships" id="261" r:id="Rc480851147534e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fee4498dbc4219" /><Relationship Type="http://schemas.openxmlformats.org/officeDocument/2006/relationships/slide" Target="/ppt/slides/slide1.xml" Id="R51d9e69cde874c74" /><Relationship Type="http://schemas.openxmlformats.org/officeDocument/2006/relationships/slide" Target="/ppt/slides/slide2.xml" Id="R9a54e0a4d93645f5" /><Relationship Type="http://schemas.openxmlformats.org/officeDocument/2006/relationships/slide" Target="/ppt/slides/slide3.xml" Id="Ra39d647c51774af2" /><Relationship Type="http://schemas.openxmlformats.org/officeDocument/2006/relationships/slide" Target="/ppt/slides/slide4.xml" Id="R04afc536ec4b4587" /><Relationship Type="http://schemas.openxmlformats.org/officeDocument/2006/relationships/slide" Target="/ppt/slides/slide5.xml" Id="R6c1795086aad4a92" /><Relationship Type="http://schemas.openxmlformats.org/officeDocument/2006/relationships/slide" Target="/ppt/slides/slide6.xml" Id="Rc480851147534e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2c185a69754e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11f0729024483" /><Relationship Type="http://schemas.openxmlformats.org/officeDocument/2006/relationships/theme" Target="/ppt/slideMasters/theme/theme1.xml" Id="R1fc800dd60cb4f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b11f07290244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83b98f12f4a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1a402b37042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a9aeadc5047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a9e85659842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add0fb33d41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5609ff23e48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ITEUM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Holdalsnuten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rkallevik@gmail.com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ITEUM AS</a:t>
            </a:r>
          </a:p>
        </p:txBody>
      </p:sp>
    </p:spTree>
  </p:cSld>
  <p:clrMapOvr>
    <a:masterClrMapping xmlns:a="http://schemas.openxmlformats.org/drawingml/2006/main"/>
  </p:clrMapOvr>
</p:sld>
</file>