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95781160e949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f2b468514540ee"/>
  </p:sldMasterIdLst>
  <p:sldIdLst>
    <p:sldId xmlns:r="http://schemas.openxmlformats.org/officeDocument/2006/relationships" id="256" r:id="Rb3f3a626c6574cbc"/>
    <p:sldId xmlns:r="http://schemas.openxmlformats.org/officeDocument/2006/relationships" id="257" r:id="Rbd83267337db4289"/>
    <p:sldId xmlns:r="http://schemas.openxmlformats.org/officeDocument/2006/relationships" id="258" r:id="R2fd020ec1cfb4e17"/>
    <p:sldId xmlns:r="http://schemas.openxmlformats.org/officeDocument/2006/relationships" id="259" r:id="Re5b6549814a6421c"/>
    <p:sldId xmlns:r="http://schemas.openxmlformats.org/officeDocument/2006/relationships" id="260" r:id="R5bdbd243d16b43a1"/>
    <p:sldId xmlns:r="http://schemas.openxmlformats.org/officeDocument/2006/relationships" id="261" r:id="R07aa3cc58d20495c"/>
    <p:sldId xmlns:r="http://schemas.openxmlformats.org/officeDocument/2006/relationships" id="262" r:id="Ra36972b06a954c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2b468514540ee" /><Relationship Type="http://schemas.openxmlformats.org/officeDocument/2006/relationships/slide" Target="/ppt/slides/slide1.xml" Id="Rb3f3a626c6574cbc" /><Relationship Type="http://schemas.openxmlformats.org/officeDocument/2006/relationships/slide" Target="/ppt/slides/slide2.xml" Id="Rbd83267337db4289" /><Relationship Type="http://schemas.openxmlformats.org/officeDocument/2006/relationships/slide" Target="/ppt/slides/slide3.xml" Id="R2fd020ec1cfb4e17" /><Relationship Type="http://schemas.openxmlformats.org/officeDocument/2006/relationships/slide" Target="/ppt/slides/slide4.xml" Id="Re5b6549814a6421c" /><Relationship Type="http://schemas.openxmlformats.org/officeDocument/2006/relationships/slide" Target="/ppt/slides/slide5.xml" Id="R5bdbd243d16b43a1" /><Relationship Type="http://schemas.openxmlformats.org/officeDocument/2006/relationships/slide" Target="/ppt/slides/slide6.xml" Id="R07aa3cc58d20495c" /><Relationship Type="http://schemas.openxmlformats.org/officeDocument/2006/relationships/slide" Target="/ppt/slides/slide7.xml" Id="Ra36972b06a954c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83791458ce4d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d205613554e85" /><Relationship Type="http://schemas.openxmlformats.org/officeDocument/2006/relationships/theme" Target="/ppt/slideMasters/theme/theme1.xml" Id="Rd5536357ba6949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1d205613554e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9a6bf240743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ec367753846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4b746a32442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d263b936a4c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839b3c26b40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0dc77467342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94c802f6247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ITEUM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ITEUM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−431 711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−430 228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385 147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390 036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KALLEVIK RANDI KESKITALO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Holdalsnuten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rkallevik@gmail.com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