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963bf65fb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b1edc70004662"/>
  </p:sldMasterIdLst>
  <p:sldIdLst>
    <p:sldId xmlns:r="http://schemas.openxmlformats.org/officeDocument/2006/relationships" id="256" r:id="R48d42b8e82cd40d0"/>
    <p:sldId xmlns:r="http://schemas.openxmlformats.org/officeDocument/2006/relationships" id="257" r:id="Rb6e888d61af94979"/>
    <p:sldId xmlns:r="http://schemas.openxmlformats.org/officeDocument/2006/relationships" id="258" r:id="R5bdd9198ff764d13"/>
    <p:sldId xmlns:r="http://schemas.openxmlformats.org/officeDocument/2006/relationships" id="259" r:id="Rccac63c3be944f67"/>
    <p:sldId xmlns:r="http://schemas.openxmlformats.org/officeDocument/2006/relationships" id="260" r:id="R0324cb04ee654e36"/>
    <p:sldId xmlns:r="http://schemas.openxmlformats.org/officeDocument/2006/relationships" id="261" r:id="Rfad7c633c3014029"/>
    <p:sldId xmlns:r="http://schemas.openxmlformats.org/officeDocument/2006/relationships" id="262" r:id="R879f2203d79c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b1edc70004662" /><Relationship Type="http://schemas.openxmlformats.org/officeDocument/2006/relationships/slide" Target="/ppt/slides/slide1.xml" Id="R48d42b8e82cd40d0" /><Relationship Type="http://schemas.openxmlformats.org/officeDocument/2006/relationships/slide" Target="/ppt/slides/slide2.xml" Id="Rb6e888d61af94979" /><Relationship Type="http://schemas.openxmlformats.org/officeDocument/2006/relationships/slide" Target="/ppt/slides/slide3.xml" Id="R5bdd9198ff764d13" /><Relationship Type="http://schemas.openxmlformats.org/officeDocument/2006/relationships/slide" Target="/ppt/slides/slide4.xml" Id="Rccac63c3be944f67" /><Relationship Type="http://schemas.openxmlformats.org/officeDocument/2006/relationships/slide" Target="/ppt/slides/slide5.xml" Id="R0324cb04ee654e36" /><Relationship Type="http://schemas.openxmlformats.org/officeDocument/2006/relationships/slide" Target="/ppt/slides/slide6.xml" Id="Rfad7c633c3014029" /><Relationship Type="http://schemas.openxmlformats.org/officeDocument/2006/relationships/slide" Target="/ppt/slides/slide7.xml" Id="R879f2203d79c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4f51c7aca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0d9f892646ad" /><Relationship Type="http://schemas.openxmlformats.org/officeDocument/2006/relationships/theme" Target="/ppt/slideMasters/theme/theme1.xml" Id="R3220e9ad93dc4b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e0d9f8926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bb1d87fbd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d8290158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7549ebca6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ab1a6f28d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86ea3773640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f368629b2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2fd0ef6a1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500 763 701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664 487 902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668 026 568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GROTLI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