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8f1d23fac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87af64528437d"/>
  </p:sldMasterIdLst>
  <p:sldIdLst>
    <p:sldId xmlns:r="http://schemas.openxmlformats.org/officeDocument/2006/relationships" id="256" r:id="R4aae1544dd244716"/>
    <p:sldId xmlns:r="http://schemas.openxmlformats.org/officeDocument/2006/relationships" id="257" r:id="R79ee7d91c737497c"/>
    <p:sldId xmlns:r="http://schemas.openxmlformats.org/officeDocument/2006/relationships" id="258" r:id="Rce95981c695d4f8d"/>
    <p:sldId xmlns:r="http://schemas.openxmlformats.org/officeDocument/2006/relationships" id="259" r:id="Refe8bf2d64394ef2"/>
    <p:sldId xmlns:r="http://schemas.openxmlformats.org/officeDocument/2006/relationships" id="260" r:id="Ra8706e54a84a444c"/>
    <p:sldId xmlns:r="http://schemas.openxmlformats.org/officeDocument/2006/relationships" id="261" r:id="Rc0a6c0732ea24167"/>
    <p:sldId xmlns:r="http://schemas.openxmlformats.org/officeDocument/2006/relationships" id="262" r:id="R1f4fb444273642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87af64528437d" /><Relationship Type="http://schemas.openxmlformats.org/officeDocument/2006/relationships/slide" Target="/ppt/slides/slide1.xml" Id="R4aae1544dd244716" /><Relationship Type="http://schemas.openxmlformats.org/officeDocument/2006/relationships/slide" Target="/ppt/slides/slide2.xml" Id="R79ee7d91c737497c" /><Relationship Type="http://schemas.openxmlformats.org/officeDocument/2006/relationships/slide" Target="/ppt/slides/slide3.xml" Id="Rce95981c695d4f8d" /><Relationship Type="http://schemas.openxmlformats.org/officeDocument/2006/relationships/slide" Target="/ppt/slides/slide4.xml" Id="Refe8bf2d64394ef2" /><Relationship Type="http://schemas.openxmlformats.org/officeDocument/2006/relationships/slide" Target="/ppt/slides/slide5.xml" Id="Ra8706e54a84a444c" /><Relationship Type="http://schemas.openxmlformats.org/officeDocument/2006/relationships/slide" Target="/ppt/slides/slide6.xml" Id="Rc0a6c0732ea24167" /><Relationship Type="http://schemas.openxmlformats.org/officeDocument/2006/relationships/slide" Target="/ppt/slides/slide7.xml" Id="R1f4fb444273642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383d23d6b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f8a9400d4d3f" /><Relationship Type="http://schemas.openxmlformats.org/officeDocument/2006/relationships/theme" Target="/ppt/slideMasters/theme/theme1.xml" Id="Rc6440aeac2e8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90f8a9400d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afff5cd744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25292d0cd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a21d12ffc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47fcb77f5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a36b2d8344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c59dec899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35b18bfc2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474 476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11 455 138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11 748 564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JONNY VALSTAD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 nord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VERA HOLDING AS</a:t>
            </a:r>
          </a:p>
        </p:txBody>
      </p:sp>
    </p:spTree>
  </p:cSld>
  <p:clrMapOvr>
    <a:masterClrMapping xmlns:a="http://schemas.openxmlformats.org/drawingml/2006/main"/>
  </p:clrMapOvr>
</p:sld>
</file>