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2166c397f141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a365a7c2bd466c"/>
  </p:sldMasterIdLst>
  <p:sldIdLst>
    <p:sldId xmlns:r="http://schemas.openxmlformats.org/officeDocument/2006/relationships" id="256" r:id="R669677a0c76a4f18"/>
    <p:sldId xmlns:r="http://schemas.openxmlformats.org/officeDocument/2006/relationships" id="257" r:id="R20bd3c15f60948b6"/>
    <p:sldId xmlns:r="http://schemas.openxmlformats.org/officeDocument/2006/relationships" id="258" r:id="R17377f6b52a54030"/>
    <p:sldId xmlns:r="http://schemas.openxmlformats.org/officeDocument/2006/relationships" id="259" r:id="R452813352557451e"/>
    <p:sldId xmlns:r="http://schemas.openxmlformats.org/officeDocument/2006/relationships" id="260" r:id="Rc423a5e369ad47e3"/>
    <p:sldId xmlns:r="http://schemas.openxmlformats.org/officeDocument/2006/relationships" id="261" r:id="R0c3e589728ee46ad"/>
    <p:sldId xmlns:r="http://schemas.openxmlformats.org/officeDocument/2006/relationships" id="262" r:id="R46972841cf3640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a365a7c2bd466c" /><Relationship Type="http://schemas.openxmlformats.org/officeDocument/2006/relationships/slide" Target="/ppt/slides/slide1.xml" Id="R669677a0c76a4f18" /><Relationship Type="http://schemas.openxmlformats.org/officeDocument/2006/relationships/slide" Target="/ppt/slides/slide2.xml" Id="R20bd3c15f60948b6" /><Relationship Type="http://schemas.openxmlformats.org/officeDocument/2006/relationships/slide" Target="/ppt/slides/slide3.xml" Id="R17377f6b52a54030" /><Relationship Type="http://schemas.openxmlformats.org/officeDocument/2006/relationships/slide" Target="/ppt/slides/slide4.xml" Id="R452813352557451e" /><Relationship Type="http://schemas.openxmlformats.org/officeDocument/2006/relationships/slide" Target="/ppt/slides/slide5.xml" Id="Rc423a5e369ad47e3" /><Relationship Type="http://schemas.openxmlformats.org/officeDocument/2006/relationships/slide" Target="/ppt/slides/slide6.xml" Id="R0c3e589728ee46ad" /><Relationship Type="http://schemas.openxmlformats.org/officeDocument/2006/relationships/slide" Target="/ppt/slides/slide7.xml" Id="R46972841cf3640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f0d23a1ed246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8c580c4a74a80" /><Relationship Type="http://schemas.openxmlformats.org/officeDocument/2006/relationships/theme" Target="/ppt/slideMasters/theme/theme1.xml" Id="Rc4da1904e5be4e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68c580c4a74a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d1e9f3e4647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506ec903043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b4ba8209940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f5b78e7da44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9c7ac389a4e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912e4b4eb42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6290baf3e49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BAGLERGATEN 1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BAGLERGATEN 1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2 723 611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4 555 669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35 46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989 264 842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